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7" r:id="rId3"/>
    <p:sldId id="258" r:id="rId4"/>
    <p:sldId id="260" r:id="rId5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6201" autoAdjust="0"/>
    <p:restoredTop sz="94247" autoAdjust="0"/>
  </p:normalViewPr>
  <p:slideViewPr>
    <p:cSldViewPr showGuides="1">
      <p:cViewPr>
        <p:scale>
          <a:sx n="87" d="100"/>
          <a:sy n="87" d="100"/>
        </p:scale>
        <p:origin x="-1644" y="210"/>
      </p:cViewPr>
      <p:guideLst>
        <p:guide orient="horz" pos="3379"/>
        <p:guide pos="406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0831-26DC-4498-88EF-4D7B3F6F39AD}" type="datetimeFigureOut">
              <a:rPr lang="ko-KR" altLang="en-US" smtClean="0"/>
              <a:pPr/>
              <a:t>2011-03-12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0817D-9027-4DEE-B065-9775702376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0831-26DC-4498-88EF-4D7B3F6F39AD}" type="datetimeFigureOut">
              <a:rPr lang="ko-KR" altLang="en-US" smtClean="0"/>
              <a:pPr/>
              <a:t>2011-03-12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0817D-9027-4DEE-B065-9775702376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0831-26DC-4498-88EF-4D7B3F6F39AD}" type="datetimeFigureOut">
              <a:rPr lang="ko-KR" altLang="en-US" smtClean="0"/>
              <a:pPr/>
              <a:t>2011-03-12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0817D-9027-4DEE-B065-9775702376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0831-26DC-4498-88EF-4D7B3F6F39AD}" type="datetimeFigureOut">
              <a:rPr lang="ko-KR" altLang="en-US" smtClean="0"/>
              <a:pPr/>
              <a:t>2011-03-12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0817D-9027-4DEE-B065-9775702376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0831-26DC-4498-88EF-4D7B3F6F39AD}" type="datetimeFigureOut">
              <a:rPr lang="ko-KR" altLang="en-US" smtClean="0"/>
              <a:pPr/>
              <a:t>2011-03-12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0817D-9027-4DEE-B065-9775702376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0831-26DC-4498-88EF-4D7B3F6F39AD}" type="datetimeFigureOut">
              <a:rPr lang="ko-KR" altLang="en-US" smtClean="0"/>
              <a:pPr/>
              <a:t>2011-03-12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0817D-9027-4DEE-B065-9775702376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0831-26DC-4498-88EF-4D7B3F6F39AD}" type="datetimeFigureOut">
              <a:rPr lang="ko-KR" altLang="en-US" smtClean="0"/>
              <a:pPr/>
              <a:t>2011-03-12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0817D-9027-4DEE-B065-9775702376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0831-26DC-4498-88EF-4D7B3F6F39AD}" type="datetimeFigureOut">
              <a:rPr lang="ko-KR" altLang="en-US" smtClean="0"/>
              <a:pPr/>
              <a:t>2011-03-12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0817D-9027-4DEE-B065-9775702376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0831-26DC-4498-88EF-4D7B3F6F39AD}" type="datetimeFigureOut">
              <a:rPr lang="ko-KR" altLang="en-US" smtClean="0"/>
              <a:pPr/>
              <a:t>2011-03-12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0817D-9027-4DEE-B065-9775702376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0831-26DC-4498-88EF-4D7B3F6F39AD}" type="datetimeFigureOut">
              <a:rPr lang="ko-KR" altLang="en-US" smtClean="0"/>
              <a:pPr/>
              <a:t>2011-03-12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0817D-9027-4DEE-B065-97757023763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한쪽 모서리는 잘리고 다른 쪽 모서리는 둥근 사각형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각 삼각형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0831-26DC-4498-88EF-4D7B3F6F39AD}" type="datetimeFigureOut">
              <a:rPr lang="ko-KR" altLang="en-US" smtClean="0"/>
              <a:pPr/>
              <a:t>2011-03-12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67E0817D-9027-4DEE-B065-97757023763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10" name="자유형 9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자유형 10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560831-26DC-4498-88EF-4D7B3F6F39AD}" type="datetimeFigureOut">
              <a:rPr lang="ko-KR" altLang="en-US" smtClean="0"/>
              <a:pPr/>
              <a:t>2011-03-12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E0817D-9027-4DEE-B065-977570237636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2" name="그룹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자유형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1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1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1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1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1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1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1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auto">
          <a:xfrm>
            <a:off x="305087" y="161324"/>
            <a:ext cx="8124854" cy="307760"/>
          </a:xfrm>
          <a:prstGeom prst="rect">
            <a:avLst/>
          </a:prstGeom>
          <a:noFill/>
        </p:spPr>
        <p:txBody>
          <a:bodyPr lIns="91423" tIns="45712" rIns="91423" bIns="45712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 smtClean="0">
                <a:solidFill>
                  <a:schemeClr val="bg1"/>
                </a:solidFill>
                <a:effectLst>
                  <a:glow rad="228600">
                    <a:srgbClr val="0000FF"/>
                  </a:glow>
                </a:effectLst>
                <a:latin typeface="맑은 고딕" pitchFamily="50" charset="-127"/>
                <a:ea typeface="맑은 고딕" pitchFamily="50" charset="-127"/>
              </a:rPr>
              <a:t>순천고등학교  </a:t>
            </a:r>
            <a:r>
              <a:rPr kumimoji="0" lang="ko-KR" altLang="en-US" sz="1400" b="1" dirty="0" err="1" smtClean="0">
                <a:solidFill>
                  <a:schemeClr val="bg1"/>
                </a:solidFill>
                <a:effectLst>
                  <a:glow rad="228600">
                    <a:srgbClr val="0000FF"/>
                  </a:glow>
                </a:effectLst>
                <a:latin typeface="맑은 고딕" pitchFamily="50" charset="-127"/>
                <a:ea typeface="맑은 고딕" pitchFamily="50" charset="-127"/>
              </a:rPr>
              <a:t>총동창</a:t>
            </a:r>
            <a:r>
              <a:rPr lang="ko-KR" altLang="en-US" sz="1400" b="1" dirty="0" smtClean="0">
                <a:solidFill>
                  <a:schemeClr val="bg1"/>
                </a:solidFill>
                <a:effectLst>
                  <a:glow rad="228600">
                    <a:srgbClr val="0000FF"/>
                  </a:glow>
                </a:effectLst>
                <a:latin typeface="맑은 고딕" pitchFamily="50" charset="-127"/>
                <a:ea typeface="맑은 고딕" pitchFamily="50" charset="-127"/>
              </a:rPr>
              <a:t>  </a:t>
            </a:r>
            <a:r>
              <a:rPr kumimoji="0" lang="ko-KR" altLang="en-US" sz="1400" b="1" dirty="0" smtClean="0">
                <a:solidFill>
                  <a:schemeClr val="bg1"/>
                </a:solidFill>
                <a:effectLst>
                  <a:glow rad="228600">
                    <a:srgbClr val="0000FF"/>
                  </a:glow>
                </a:effectLst>
                <a:latin typeface="맑은 고딕" pitchFamily="50" charset="-127"/>
                <a:ea typeface="맑은 고딕" pitchFamily="50" charset="-127"/>
              </a:rPr>
              <a:t>가족체육행사 </a:t>
            </a:r>
            <a:endParaRPr kumimoji="0" lang="en-US" altLang="ko-KR" sz="1400" b="1" dirty="0">
              <a:solidFill>
                <a:schemeClr val="bg1"/>
              </a:solidFill>
              <a:effectLst>
                <a:glow rad="228600">
                  <a:srgbClr val="0000FF"/>
                </a:glo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6347910" y="200214"/>
            <a:ext cx="214313" cy="214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200" b="1" dirty="0">
                <a:solidFill>
                  <a:schemeClr val="tx1"/>
                </a:solidFill>
                <a:latin typeface="+mj-ea"/>
                <a:ea typeface="+mj-ea"/>
              </a:rPr>
              <a:t>1</a:t>
            </a:r>
            <a:endParaRPr lang="ko-KR" altLang="en-US" sz="12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" name="AutoShape 13"/>
          <p:cNvSpPr>
            <a:spLocks noChangeArrowheads="1"/>
          </p:cNvSpPr>
          <p:nvPr/>
        </p:nvSpPr>
        <p:spPr bwMode="auto">
          <a:xfrm>
            <a:off x="269320" y="1183381"/>
            <a:ext cx="1871662" cy="287337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 sz="1400" dirty="0" smtClean="0">
                <a:latin typeface="HY울릉도B" pitchFamily="18" charset="-127"/>
                <a:ea typeface="HY울릉도B" pitchFamily="18" charset="-127"/>
              </a:rPr>
              <a:t>1.</a:t>
            </a:r>
            <a:r>
              <a:rPr lang="ko-KR" altLang="en-US" sz="1400" dirty="0" smtClean="0">
                <a:latin typeface="HY울릉도B" pitchFamily="18" charset="-127"/>
                <a:ea typeface="HY울릉도B" pitchFamily="18" charset="-127"/>
              </a:rPr>
              <a:t>행사진행방향</a:t>
            </a:r>
            <a:endParaRPr lang="ko-KR" altLang="en-US" sz="1400" dirty="0">
              <a:latin typeface="HY울릉도B" pitchFamily="18" charset="-127"/>
              <a:ea typeface="HY울릉도B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7108" y="1492663"/>
            <a:ext cx="4500594" cy="878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 sz="1100" b="1" dirty="0" smtClean="0">
                <a:latin typeface="+mn-ea"/>
              </a:rPr>
              <a:t>“ </a:t>
            </a:r>
            <a:r>
              <a:rPr lang="ko-KR" altLang="en-US" sz="1100" b="1" dirty="0" smtClean="0">
                <a:latin typeface="+mn-ea"/>
              </a:rPr>
              <a:t>순천고등학교 </a:t>
            </a:r>
            <a:r>
              <a:rPr lang="ko-KR" altLang="en-US" sz="1100" b="1" dirty="0" err="1" smtClean="0">
                <a:latin typeface="+mn-ea"/>
              </a:rPr>
              <a:t>총동문</a:t>
            </a:r>
            <a:r>
              <a:rPr lang="ko-KR" altLang="en-US" sz="1100" b="1" dirty="0" smtClean="0">
                <a:latin typeface="+mn-ea"/>
              </a:rPr>
              <a:t> 가족과 함께하는 </a:t>
            </a:r>
            <a:r>
              <a:rPr lang="en-US" altLang="ko-KR" sz="1100" b="1" dirty="0" smtClean="0">
                <a:latin typeface="+mn-ea"/>
              </a:rPr>
              <a:t>~</a:t>
            </a:r>
            <a:r>
              <a:rPr lang="ko-KR" altLang="en-US" sz="1100" b="1" dirty="0" smtClean="0">
                <a:latin typeface="+mn-ea"/>
              </a:rPr>
              <a:t>   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    - </a:t>
            </a:r>
            <a:r>
              <a:rPr lang="ko-KR" altLang="en-US" sz="1100" dirty="0" smtClean="0">
                <a:latin typeface="+mn-ea"/>
              </a:rPr>
              <a:t>미래로의 비전과 확신을 갖는 행사마련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    - </a:t>
            </a:r>
            <a:r>
              <a:rPr lang="ko-KR" altLang="en-US" sz="1100" dirty="0" smtClean="0">
                <a:latin typeface="+mn-ea"/>
              </a:rPr>
              <a:t>동문가족의 노고치하 및 축제마련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    - </a:t>
            </a:r>
            <a:r>
              <a:rPr lang="ko-KR" altLang="en-US" sz="1100" dirty="0" smtClean="0">
                <a:latin typeface="+mn-ea"/>
              </a:rPr>
              <a:t>체육행사를 통화 화합과 결속을 다지는 행사마련 </a:t>
            </a:r>
            <a:endParaRPr lang="ko-KR" altLang="en-US" sz="1100" dirty="0">
              <a:latin typeface="+mn-ea"/>
            </a:endParaRPr>
          </a:p>
        </p:txBody>
      </p:sp>
      <p:sp>
        <p:nvSpPr>
          <p:cNvPr id="15" name="AutoShape 13"/>
          <p:cNvSpPr>
            <a:spLocks noChangeArrowheads="1"/>
          </p:cNvSpPr>
          <p:nvPr/>
        </p:nvSpPr>
        <p:spPr bwMode="auto">
          <a:xfrm>
            <a:off x="264357" y="2837062"/>
            <a:ext cx="1871662" cy="287337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 sz="1400" dirty="0" smtClean="0">
                <a:latin typeface="HY울릉도B" pitchFamily="18" charset="-127"/>
                <a:ea typeface="HY울릉도B" pitchFamily="18" charset="-127"/>
              </a:rPr>
              <a:t>2.</a:t>
            </a:r>
            <a:r>
              <a:rPr lang="ko-KR" altLang="en-US" sz="1400" dirty="0" smtClean="0">
                <a:latin typeface="HY울릉도B" pitchFamily="18" charset="-127"/>
                <a:ea typeface="HY울릉도B" pitchFamily="18" charset="-127"/>
              </a:rPr>
              <a:t>행사운영방향</a:t>
            </a:r>
            <a:endParaRPr lang="ko-KR" altLang="en-US" sz="1400" dirty="0">
              <a:latin typeface="HY울릉도B" pitchFamily="18" charset="-127"/>
              <a:ea typeface="HY울릉도B" pitchFamily="18" charset="-127"/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>
            <a:off x="821231" y="3424750"/>
            <a:ext cx="5429288" cy="12697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모서리가 둥근 직사각형 17"/>
          <p:cNvSpPr/>
          <p:nvPr/>
        </p:nvSpPr>
        <p:spPr>
          <a:xfrm>
            <a:off x="742477" y="1534841"/>
            <a:ext cx="142877" cy="142876"/>
          </a:xfrm>
          <a:prstGeom prst="roundRect">
            <a:avLst/>
          </a:prstGeom>
          <a:solidFill>
            <a:srgbClr val="C00000"/>
          </a:solidFill>
          <a:ln w="952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9" name="모서리가 둥근 직사각형 18"/>
          <p:cNvSpPr/>
          <p:nvPr/>
        </p:nvSpPr>
        <p:spPr>
          <a:xfrm>
            <a:off x="749793" y="3172145"/>
            <a:ext cx="142877" cy="142876"/>
          </a:xfrm>
          <a:prstGeom prst="roundRect">
            <a:avLst/>
          </a:prstGeom>
          <a:solidFill>
            <a:srgbClr val="C00000"/>
          </a:solidFill>
          <a:ln w="952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757108" y="3138864"/>
            <a:ext cx="45005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 smtClean="0">
                <a:latin typeface="+mn-ea"/>
              </a:rPr>
              <a:t>“</a:t>
            </a:r>
            <a:r>
              <a:rPr lang="ko-KR" altLang="en-US" sz="1100" b="1" dirty="0" smtClean="0">
                <a:latin typeface="+mn-ea"/>
              </a:rPr>
              <a:t>전야제행사 </a:t>
            </a:r>
            <a:r>
              <a:rPr lang="en-US" altLang="ko-KR" sz="1100" b="1" dirty="0" smtClean="0">
                <a:latin typeface="+mn-ea"/>
              </a:rPr>
              <a:t>~</a:t>
            </a:r>
            <a:endParaRPr lang="ko-KR" altLang="en-US" sz="1100" dirty="0">
              <a:latin typeface="+mn-e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09507" y="3614788"/>
            <a:ext cx="5555326" cy="1081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buFontTx/>
              <a:buChar char="-"/>
            </a:pPr>
            <a:r>
              <a:rPr lang="ko-KR" altLang="en-US" sz="1100" dirty="0" smtClean="0">
                <a:latin typeface="+mn-ea"/>
              </a:rPr>
              <a:t> </a:t>
            </a:r>
            <a:r>
              <a:rPr lang="ko-KR" altLang="en-US" sz="1100" dirty="0" err="1" smtClean="0">
                <a:latin typeface="+mn-ea"/>
              </a:rPr>
              <a:t>규모있는</a:t>
            </a:r>
            <a:r>
              <a:rPr lang="ko-KR" altLang="en-US" sz="1100" dirty="0" smtClean="0">
                <a:latin typeface="+mn-ea"/>
              </a:rPr>
              <a:t> </a:t>
            </a:r>
            <a:r>
              <a:rPr lang="ko-KR" altLang="en-US" sz="1100" dirty="0" err="1" smtClean="0">
                <a:latin typeface="+mn-ea"/>
              </a:rPr>
              <a:t>이벤트성</a:t>
            </a:r>
            <a:r>
              <a:rPr lang="ko-KR" altLang="en-US" sz="1100" dirty="0" smtClean="0">
                <a:latin typeface="+mn-ea"/>
              </a:rPr>
              <a:t> 행사보다는 동문만남과 추억의 영상상영</a:t>
            </a:r>
            <a:r>
              <a:rPr lang="en-US" altLang="ko-KR" sz="1100" dirty="0" smtClean="0">
                <a:latin typeface="+mn-ea"/>
              </a:rPr>
              <a:t>, </a:t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   </a:t>
            </a:r>
            <a:r>
              <a:rPr lang="ko-KR" altLang="en-US" sz="1100" dirty="0" smtClean="0">
                <a:latin typeface="+mn-ea"/>
              </a:rPr>
              <a:t>은사님 </a:t>
            </a:r>
            <a:r>
              <a:rPr lang="ko-KR" altLang="en-US" sz="1100" dirty="0" err="1" smtClean="0">
                <a:latin typeface="+mn-ea"/>
              </a:rPr>
              <a:t>초청의시간등</a:t>
            </a:r>
            <a:r>
              <a:rPr lang="ko-KR" altLang="en-US" sz="1100" dirty="0" smtClean="0">
                <a:latin typeface="+mn-ea"/>
              </a:rPr>
              <a:t> 감동의 행사마련 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smtClean="0">
                <a:latin typeface="+mn-ea"/>
              </a:rPr>
              <a:t>다양한 축하공연 볼거리마련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smtClean="0">
                <a:latin typeface="+mn-ea"/>
              </a:rPr>
              <a:t>동문과 함께하는 동문참여의 시간마</a:t>
            </a:r>
            <a:r>
              <a:rPr lang="ko-KR" altLang="en-US" sz="1100" dirty="0">
                <a:latin typeface="+mn-ea"/>
              </a:rPr>
              <a:t>련</a:t>
            </a:r>
            <a:r>
              <a:rPr lang="ko-KR" altLang="en-US" sz="1100" dirty="0" smtClean="0">
                <a:latin typeface="+mn-ea"/>
              </a:rPr>
              <a:t>  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endParaRPr lang="ko-KR" altLang="en-US" sz="1100" dirty="0">
              <a:latin typeface="+mn-ea"/>
            </a:endParaRPr>
          </a:p>
        </p:txBody>
      </p:sp>
      <p:sp>
        <p:nvSpPr>
          <p:cNvPr id="22" name="모서리가 둥근 직사각형 21"/>
          <p:cNvSpPr/>
          <p:nvPr/>
        </p:nvSpPr>
        <p:spPr>
          <a:xfrm>
            <a:off x="821231" y="5145986"/>
            <a:ext cx="5429288" cy="100013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모서리가 둥근 직사각형 22"/>
          <p:cNvSpPr/>
          <p:nvPr/>
        </p:nvSpPr>
        <p:spPr>
          <a:xfrm>
            <a:off x="749793" y="4885072"/>
            <a:ext cx="142877" cy="142876"/>
          </a:xfrm>
          <a:prstGeom prst="roundRect">
            <a:avLst/>
          </a:prstGeom>
          <a:solidFill>
            <a:srgbClr val="C00000"/>
          </a:solidFill>
          <a:ln w="952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757108" y="4837326"/>
            <a:ext cx="45005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 smtClean="0">
                <a:latin typeface="+mn-ea"/>
              </a:rPr>
              <a:t>“</a:t>
            </a:r>
            <a:r>
              <a:rPr lang="ko-KR" altLang="en-US" sz="1100" b="1" dirty="0" smtClean="0">
                <a:latin typeface="+mn-ea"/>
              </a:rPr>
              <a:t>가족체육행사 </a:t>
            </a:r>
            <a:r>
              <a:rPr lang="en-US" altLang="ko-KR" sz="1100" b="1" dirty="0" smtClean="0">
                <a:latin typeface="+mn-ea"/>
              </a:rPr>
              <a:t>~</a:t>
            </a:r>
            <a:endParaRPr lang="ko-KR" altLang="en-US" sz="1100" dirty="0">
              <a:latin typeface="+mn-e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09507" y="5321590"/>
            <a:ext cx="5555326" cy="674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buFontTx/>
              <a:buChar char="-"/>
            </a:pPr>
            <a:r>
              <a:rPr lang="ko-KR" altLang="en-US" sz="1100" dirty="0" smtClean="0">
                <a:latin typeface="+mn-ea"/>
              </a:rPr>
              <a:t> 체육행사를 통한 동문 화합과 결속을 다지는 공동체시간 마련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smtClean="0">
                <a:latin typeface="+mn-ea"/>
              </a:rPr>
              <a:t>동문가족과 함께하는 볼거리</a:t>
            </a:r>
            <a:r>
              <a:rPr lang="en-US" altLang="ko-KR" sz="1100" dirty="0" smtClean="0">
                <a:latin typeface="+mn-ea"/>
              </a:rPr>
              <a:t>,</a:t>
            </a:r>
            <a:r>
              <a:rPr lang="ko-KR" altLang="en-US" sz="1100" dirty="0" err="1" smtClean="0">
                <a:latin typeface="+mn-ea"/>
              </a:rPr>
              <a:t>놀거리</a:t>
            </a:r>
            <a:r>
              <a:rPr lang="en-US" altLang="ko-KR" sz="1100" dirty="0" smtClean="0">
                <a:latin typeface="+mn-ea"/>
              </a:rPr>
              <a:t>,</a:t>
            </a:r>
            <a:r>
              <a:rPr lang="ko-KR" altLang="en-US" sz="1100" dirty="0" smtClean="0">
                <a:latin typeface="+mn-ea"/>
              </a:rPr>
              <a:t>먹거리의 다양한 </a:t>
            </a:r>
            <a:r>
              <a:rPr lang="ko-KR" altLang="en-US" sz="1100" dirty="0" err="1" smtClean="0">
                <a:latin typeface="+mn-ea"/>
              </a:rPr>
              <a:t>이벤트성</a:t>
            </a:r>
            <a:r>
              <a:rPr lang="ko-KR" altLang="en-US" sz="1100" dirty="0" smtClean="0">
                <a:latin typeface="+mn-ea"/>
              </a:rPr>
              <a:t> 행사마련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smtClean="0">
                <a:latin typeface="+mn-ea"/>
              </a:rPr>
              <a:t>순천고등학교 동문비전을 함께하는 </a:t>
            </a:r>
            <a:r>
              <a:rPr lang="ko-KR" altLang="en-US" sz="1100" dirty="0" err="1" smtClean="0">
                <a:latin typeface="+mn-ea"/>
              </a:rPr>
              <a:t>다짐의시간</a:t>
            </a:r>
            <a:r>
              <a:rPr lang="ko-KR" altLang="en-US" sz="1100" dirty="0" smtClean="0">
                <a:latin typeface="+mn-ea"/>
              </a:rPr>
              <a:t>     </a:t>
            </a:r>
            <a:endParaRPr lang="ko-KR" altLang="en-US" sz="1100" dirty="0">
              <a:latin typeface="+mn-ea"/>
            </a:endParaRPr>
          </a:p>
        </p:txBody>
      </p:sp>
      <p:sp>
        <p:nvSpPr>
          <p:cNvPr id="26" name="AutoShape 13"/>
          <p:cNvSpPr>
            <a:spLocks noChangeArrowheads="1"/>
          </p:cNvSpPr>
          <p:nvPr/>
        </p:nvSpPr>
        <p:spPr bwMode="auto">
          <a:xfrm>
            <a:off x="264357" y="6818870"/>
            <a:ext cx="1871662" cy="287337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 sz="1400" dirty="0" smtClean="0">
                <a:latin typeface="HY울릉도B" pitchFamily="18" charset="-127"/>
                <a:ea typeface="HY울릉도B" pitchFamily="18" charset="-127"/>
              </a:rPr>
              <a:t>3.</a:t>
            </a:r>
            <a:r>
              <a:rPr lang="ko-KR" altLang="en-US" sz="1400" dirty="0" smtClean="0">
                <a:latin typeface="HY울릉도B" pitchFamily="18" charset="-127"/>
                <a:ea typeface="HY울릉도B" pitchFamily="18" charset="-127"/>
              </a:rPr>
              <a:t>행사추진방향</a:t>
            </a:r>
            <a:endParaRPr lang="ko-KR" altLang="en-US" sz="1400" dirty="0">
              <a:latin typeface="HY울릉도B" pitchFamily="18" charset="-127"/>
              <a:ea typeface="HY울릉도B" pitchFamily="18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70025" y="7115269"/>
            <a:ext cx="49804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 sz="1100" dirty="0" smtClean="0">
                <a:latin typeface="+mn-ea"/>
              </a:rPr>
              <a:t>1. </a:t>
            </a:r>
            <a:r>
              <a:rPr lang="ko-KR" altLang="en-US" sz="1100" dirty="0" smtClean="0">
                <a:latin typeface="+mn-ea"/>
              </a:rPr>
              <a:t>예산의 효율성 및 경제적 활용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2. </a:t>
            </a:r>
            <a:r>
              <a:rPr lang="ko-KR" altLang="en-US" sz="1100" dirty="0" smtClean="0">
                <a:latin typeface="+mn-ea"/>
              </a:rPr>
              <a:t>행사진행의 전문성 확보</a:t>
            </a:r>
            <a:r>
              <a:rPr lang="en-US" altLang="ko-KR" sz="1100" dirty="0" smtClean="0">
                <a:latin typeface="+mn-ea"/>
              </a:rPr>
              <a:t>(</a:t>
            </a:r>
            <a:r>
              <a:rPr lang="ko-KR" altLang="en-US" sz="1100" dirty="0" smtClean="0">
                <a:latin typeface="+mn-ea"/>
              </a:rPr>
              <a:t>행사구성</a:t>
            </a:r>
            <a:r>
              <a:rPr lang="en-US" altLang="ko-KR" sz="1100" dirty="0" smtClean="0">
                <a:latin typeface="+mn-ea"/>
              </a:rPr>
              <a:t>,</a:t>
            </a:r>
            <a:r>
              <a:rPr lang="ko-KR" altLang="en-US" sz="1100" dirty="0" smtClean="0">
                <a:latin typeface="+mn-ea"/>
              </a:rPr>
              <a:t>행사진행</a:t>
            </a:r>
            <a:r>
              <a:rPr lang="en-US" altLang="ko-KR" sz="1100" dirty="0" smtClean="0">
                <a:latin typeface="+mn-ea"/>
              </a:rPr>
              <a:t>,</a:t>
            </a:r>
            <a:r>
              <a:rPr lang="ko-KR" altLang="en-US" sz="1100" dirty="0" smtClean="0">
                <a:latin typeface="+mn-ea"/>
              </a:rPr>
              <a:t>행사연출</a:t>
            </a:r>
            <a:r>
              <a:rPr lang="en-US" altLang="ko-KR" sz="1100" dirty="0" smtClean="0">
                <a:latin typeface="+mn-ea"/>
              </a:rPr>
              <a:t>)</a:t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3. </a:t>
            </a:r>
            <a:r>
              <a:rPr lang="ko-KR" altLang="en-US" sz="1100" dirty="0" smtClean="0">
                <a:latin typeface="+mn-ea"/>
              </a:rPr>
              <a:t>예산대비 최고의 행사시스템</a:t>
            </a:r>
            <a:r>
              <a:rPr lang="en-US" altLang="ko-KR" sz="1100" dirty="0" smtClean="0">
                <a:latin typeface="+mn-ea"/>
              </a:rPr>
              <a:t>(</a:t>
            </a:r>
            <a:r>
              <a:rPr lang="ko-KR" altLang="en-US" sz="1100" dirty="0" smtClean="0">
                <a:latin typeface="+mn-ea"/>
              </a:rPr>
              <a:t>음향</a:t>
            </a:r>
            <a:r>
              <a:rPr lang="en-US" altLang="ko-KR" sz="1100" dirty="0" smtClean="0">
                <a:latin typeface="+mn-ea"/>
              </a:rPr>
              <a:t>,</a:t>
            </a:r>
            <a:r>
              <a:rPr lang="ko-KR" altLang="en-US" sz="1100" dirty="0" smtClean="0">
                <a:latin typeface="+mn-ea"/>
              </a:rPr>
              <a:t>무대</a:t>
            </a:r>
            <a:r>
              <a:rPr lang="en-US" altLang="ko-KR" sz="1100" dirty="0" smtClean="0">
                <a:latin typeface="+mn-ea"/>
              </a:rPr>
              <a:t>,</a:t>
            </a:r>
            <a:r>
              <a:rPr lang="ko-KR" altLang="en-US" sz="1100" dirty="0" smtClean="0">
                <a:latin typeface="+mn-ea"/>
              </a:rPr>
              <a:t>영상</a:t>
            </a:r>
            <a:r>
              <a:rPr lang="en-US" altLang="ko-KR" sz="1100" dirty="0" smtClean="0">
                <a:latin typeface="+mn-ea"/>
              </a:rPr>
              <a:t>,</a:t>
            </a:r>
            <a:r>
              <a:rPr lang="ko-KR" altLang="en-US" sz="1100" dirty="0" smtClean="0">
                <a:latin typeface="+mn-ea"/>
              </a:rPr>
              <a:t>조명</a:t>
            </a:r>
            <a:r>
              <a:rPr lang="en-US" altLang="ko-KR" sz="1100" dirty="0" smtClean="0">
                <a:latin typeface="+mn-ea"/>
              </a:rPr>
              <a:t>,</a:t>
            </a:r>
            <a:r>
              <a:rPr lang="ko-KR" altLang="en-US" sz="1100" dirty="0" err="1" smtClean="0">
                <a:latin typeface="+mn-ea"/>
              </a:rPr>
              <a:t>게임도구등</a:t>
            </a:r>
            <a:r>
              <a:rPr lang="en-US" altLang="ko-KR" sz="1100" dirty="0" smtClean="0">
                <a:latin typeface="+mn-ea"/>
              </a:rPr>
              <a:t>)</a:t>
            </a:r>
            <a:r>
              <a:rPr lang="ko-KR" altLang="en-US" sz="1100" dirty="0" smtClean="0">
                <a:latin typeface="+mn-ea"/>
              </a:rPr>
              <a:t>구성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4. </a:t>
            </a:r>
            <a:r>
              <a:rPr lang="ko-KR" altLang="en-US" sz="1100" dirty="0" smtClean="0">
                <a:latin typeface="+mn-ea"/>
              </a:rPr>
              <a:t>차별화된 행사프로그램 제공 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b="1" dirty="0" smtClean="0">
                <a:latin typeface="+mn-ea"/>
              </a:rPr>
              <a:t>#</a:t>
            </a:r>
            <a:r>
              <a:rPr lang="ko-KR" altLang="en-US" sz="1100" b="1" dirty="0" smtClean="0">
                <a:latin typeface="+mn-ea"/>
              </a:rPr>
              <a:t>그 다음날 행사준비를 위하여 전야제는 </a:t>
            </a:r>
            <a:r>
              <a:rPr lang="en-US" altLang="ko-KR" sz="1100" b="1" dirty="0" smtClean="0">
                <a:latin typeface="+mn-ea"/>
              </a:rPr>
              <a:t>9</a:t>
            </a:r>
            <a:r>
              <a:rPr lang="ko-KR" altLang="en-US" sz="1100" b="1" dirty="0" smtClean="0">
                <a:latin typeface="+mn-ea"/>
              </a:rPr>
              <a:t>시</a:t>
            </a:r>
            <a:r>
              <a:rPr lang="en-US" altLang="ko-KR" sz="1100" b="1" dirty="0" smtClean="0">
                <a:latin typeface="+mn-ea"/>
              </a:rPr>
              <a:t>30</a:t>
            </a:r>
            <a:r>
              <a:rPr lang="ko-KR" altLang="en-US" sz="1100" b="1" dirty="0" smtClean="0">
                <a:latin typeface="+mn-ea"/>
              </a:rPr>
              <a:t>분에 끝나도록 진행합니다</a:t>
            </a:r>
            <a:endParaRPr lang="ko-KR" altLang="en-US" sz="1100" b="1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 bwMode="auto">
          <a:xfrm>
            <a:off x="305087" y="161324"/>
            <a:ext cx="8124854" cy="307760"/>
          </a:xfrm>
          <a:prstGeom prst="rect">
            <a:avLst/>
          </a:prstGeom>
          <a:noFill/>
        </p:spPr>
        <p:txBody>
          <a:bodyPr lIns="91423" tIns="45712" rIns="91423" bIns="45712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 smtClean="0">
                <a:solidFill>
                  <a:schemeClr val="bg1"/>
                </a:solidFill>
                <a:effectLst>
                  <a:glow rad="228600">
                    <a:srgbClr val="0000FF"/>
                  </a:glow>
                </a:effectLst>
                <a:latin typeface="맑은 고딕" pitchFamily="50" charset="-127"/>
                <a:ea typeface="맑은 고딕" pitchFamily="50" charset="-127"/>
              </a:rPr>
              <a:t>순천고등학교  </a:t>
            </a:r>
            <a:r>
              <a:rPr kumimoji="0" lang="ko-KR" altLang="en-US" sz="1400" b="1" dirty="0" err="1" smtClean="0">
                <a:solidFill>
                  <a:schemeClr val="bg1"/>
                </a:solidFill>
                <a:effectLst>
                  <a:glow rad="228600">
                    <a:srgbClr val="0000FF"/>
                  </a:glow>
                </a:effectLst>
                <a:latin typeface="맑은 고딕" pitchFamily="50" charset="-127"/>
                <a:ea typeface="맑은 고딕" pitchFamily="50" charset="-127"/>
              </a:rPr>
              <a:t>총동창</a:t>
            </a:r>
            <a:r>
              <a:rPr lang="ko-KR" altLang="en-US" sz="1400" b="1" dirty="0" smtClean="0">
                <a:solidFill>
                  <a:schemeClr val="bg1"/>
                </a:solidFill>
                <a:effectLst>
                  <a:glow rad="228600">
                    <a:srgbClr val="0000FF"/>
                  </a:glow>
                </a:effectLst>
                <a:latin typeface="맑은 고딕" pitchFamily="50" charset="-127"/>
                <a:ea typeface="맑은 고딕" pitchFamily="50" charset="-127"/>
              </a:rPr>
              <a:t>  </a:t>
            </a:r>
            <a:r>
              <a:rPr kumimoji="0" lang="ko-KR" altLang="en-US" sz="1400" b="1" dirty="0" smtClean="0">
                <a:solidFill>
                  <a:schemeClr val="bg1"/>
                </a:solidFill>
                <a:effectLst>
                  <a:glow rad="228600">
                    <a:srgbClr val="0000FF"/>
                  </a:glow>
                </a:effectLst>
                <a:latin typeface="맑은 고딕" pitchFamily="50" charset="-127"/>
                <a:ea typeface="맑은 고딕" pitchFamily="50" charset="-127"/>
              </a:rPr>
              <a:t>가족체육행사 </a:t>
            </a:r>
            <a:endParaRPr kumimoji="0" lang="en-US" altLang="ko-KR" sz="1400" b="1" dirty="0">
              <a:solidFill>
                <a:schemeClr val="bg1"/>
              </a:solidFill>
              <a:effectLst>
                <a:glow rad="228600">
                  <a:srgbClr val="0000FF"/>
                </a:glo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6347910" y="214282"/>
            <a:ext cx="214313" cy="214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200" b="1" dirty="0" smtClean="0">
                <a:solidFill>
                  <a:schemeClr val="tx1"/>
                </a:solidFill>
                <a:latin typeface="+mj-ea"/>
                <a:ea typeface="+mj-ea"/>
              </a:rPr>
              <a:t>2</a:t>
            </a:r>
            <a:endParaRPr lang="ko-KR" altLang="en-US" sz="12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>
            <a:off x="162445" y="714348"/>
            <a:ext cx="1871662" cy="287337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 sz="1400" dirty="0" smtClean="0">
                <a:latin typeface="HY울릉도B" pitchFamily="18" charset="-127"/>
                <a:ea typeface="HY울릉도B" pitchFamily="18" charset="-127"/>
              </a:rPr>
              <a:t>4.</a:t>
            </a:r>
            <a:r>
              <a:rPr lang="ko-KR" altLang="en-US" sz="1400" dirty="0" smtClean="0">
                <a:latin typeface="HY울릉도B" pitchFamily="18" charset="-127"/>
                <a:ea typeface="HY울릉도B" pitchFamily="18" charset="-127"/>
              </a:rPr>
              <a:t>행사프로그램</a:t>
            </a:r>
            <a:endParaRPr lang="ko-KR" altLang="en-US" sz="1400" dirty="0">
              <a:latin typeface="HY울릉도B" pitchFamily="18" charset="-127"/>
              <a:ea typeface="HY울릉도B" pitchFamily="18" charset="-127"/>
            </a:endParaRPr>
          </a:p>
        </p:txBody>
      </p:sp>
      <p:sp>
        <p:nvSpPr>
          <p:cNvPr id="9" name="AutoShape 11"/>
          <p:cNvSpPr>
            <a:spLocks noChangeArrowheads="1"/>
          </p:cNvSpPr>
          <p:nvPr/>
        </p:nvSpPr>
        <p:spPr bwMode="auto">
          <a:xfrm>
            <a:off x="428603" y="1365498"/>
            <a:ext cx="295317" cy="212206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ko-KR" altLang="en-US" sz="1200" dirty="0" smtClean="0">
                <a:latin typeface="Tahoma" pitchFamily="34" charset="0"/>
                <a:ea typeface="HY울릉도M" pitchFamily="18" charset="-127"/>
              </a:rPr>
              <a:t>식</a:t>
            </a:r>
            <a:endParaRPr kumimoji="0" lang="en-US" altLang="ko-KR" sz="1200" dirty="0" smtClean="0">
              <a:latin typeface="Tahoma" pitchFamily="34" charset="0"/>
              <a:ea typeface="HY울릉도M" pitchFamily="18" charset="-127"/>
            </a:endParaRPr>
          </a:p>
          <a:p>
            <a:pPr algn="ctr"/>
            <a:r>
              <a:rPr kumimoji="0" lang="ko-KR" altLang="en-US" sz="1200" dirty="0" smtClean="0">
                <a:latin typeface="Tahoma" pitchFamily="34" charset="0"/>
                <a:ea typeface="HY울릉도M" pitchFamily="18" charset="-127"/>
              </a:rPr>
              <a:t>전</a:t>
            </a:r>
            <a:endParaRPr kumimoji="0" lang="en-US" altLang="ko-KR" sz="1200" dirty="0" smtClean="0">
              <a:latin typeface="Tahoma" pitchFamily="34" charset="0"/>
              <a:ea typeface="HY울릉도M" pitchFamily="18" charset="-127"/>
            </a:endParaRPr>
          </a:p>
          <a:p>
            <a:pPr algn="ctr"/>
            <a:r>
              <a:rPr kumimoji="0" lang="ko-KR" altLang="en-US" sz="1200" dirty="0" smtClean="0">
                <a:latin typeface="Tahoma" pitchFamily="34" charset="0"/>
                <a:ea typeface="HY울릉도M" pitchFamily="18" charset="-127"/>
              </a:rPr>
              <a:t>행</a:t>
            </a:r>
            <a:endParaRPr kumimoji="0" lang="en-US" altLang="ko-KR" sz="1200" dirty="0" smtClean="0">
              <a:latin typeface="Tahoma" pitchFamily="34" charset="0"/>
              <a:ea typeface="HY울릉도M" pitchFamily="18" charset="-127"/>
            </a:endParaRPr>
          </a:p>
          <a:p>
            <a:pPr algn="ctr"/>
            <a:r>
              <a:rPr kumimoji="0" lang="ko-KR" altLang="en-US" sz="1200" dirty="0" smtClean="0">
                <a:latin typeface="Tahoma" pitchFamily="34" charset="0"/>
                <a:ea typeface="HY울릉도M" pitchFamily="18" charset="-127"/>
              </a:rPr>
              <a:t>사 </a:t>
            </a:r>
            <a:endParaRPr kumimoji="0" lang="en-US" altLang="ko-KR" sz="1200" dirty="0">
              <a:latin typeface="Tahoma" pitchFamily="34" charset="0"/>
              <a:ea typeface="HY울릉도M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2918" y="1013234"/>
            <a:ext cx="47500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err="1" smtClean="0">
                <a:latin typeface="+mn-ea"/>
                <a:sym typeface="Wingdings" pitchFamily="2" charset="2"/>
              </a:rPr>
              <a:t>본행사</a:t>
            </a:r>
            <a:r>
              <a:rPr lang="ko-KR" altLang="en-US" sz="1200" dirty="0" smtClean="0">
                <a:latin typeface="+mn-ea"/>
                <a:sym typeface="Wingdings" pitchFamily="2" charset="2"/>
              </a:rPr>
              <a:t> 시작에 앞서 식전 행사를 통한 동문의 만남과 환영의 시간</a:t>
            </a:r>
            <a:r>
              <a:rPr lang="en-US" altLang="ko-KR" sz="1200" dirty="0" smtClean="0">
                <a:latin typeface="+mn-ea"/>
                <a:sym typeface="Wingdings" pitchFamily="2" charset="2"/>
              </a:rPr>
              <a:t>.</a:t>
            </a:r>
            <a:r>
              <a:rPr lang="ko-KR" altLang="en-US" sz="1200" dirty="0" smtClean="0">
                <a:latin typeface="+mn-ea"/>
                <a:sym typeface="Wingdings" pitchFamily="2" charset="2"/>
              </a:rPr>
              <a:t>  </a:t>
            </a:r>
            <a:endParaRPr lang="ko-KR" altLang="en-US" sz="1200" dirty="0">
              <a:latin typeface="+mn-ea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520589" y="1080052"/>
            <a:ext cx="142877" cy="142876"/>
          </a:xfrm>
          <a:prstGeom prst="roundRect">
            <a:avLst/>
          </a:prstGeom>
          <a:solidFill>
            <a:srgbClr val="C00000"/>
          </a:solidFill>
          <a:ln w="952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775520" y="1372191"/>
            <a:ext cx="5653876" cy="20945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1" name="직선 연결선 20"/>
          <p:cNvCxnSpPr/>
          <p:nvPr/>
        </p:nvCxnSpPr>
        <p:spPr>
          <a:xfrm>
            <a:off x="765246" y="1586505"/>
            <a:ext cx="5653876" cy="23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 rot="5400000">
            <a:off x="658705" y="2411790"/>
            <a:ext cx="209379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/>
          <p:cNvCxnSpPr/>
          <p:nvPr/>
        </p:nvCxnSpPr>
        <p:spPr>
          <a:xfrm rot="5400000">
            <a:off x="1746062" y="2410599"/>
            <a:ext cx="209458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965478" y="1339154"/>
            <a:ext cx="5753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>
                <a:latin typeface="+mn-ea"/>
              </a:rPr>
              <a:t>시  간</a:t>
            </a:r>
            <a:endParaRPr lang="ko-KR" altLang="en-US" sz="1100" dirty="0">
              <a:latin typeface="+mn-e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91117" y="1331095"/>
            <a:ext cx="5753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>
                <a:latin typeface="+mn-ea"/>
              </a:rPr>
              <a:t>행  사</a:t>
            </a:r>
            <a:endParaRPr lang="ko-KR" altLang="en-US" sz="1100" dirty="0">
              <a:latin typeface="+mn-e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86749" y="1345430"/>
            <a:ext cx="17698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>
                <a:latin typeface="+mn-ea"/>
              </a:rPr>
              <a:t>내                   용</a:t>
            </a:r>
            <a:endParaRPr lang="ko-KR" altLang="en-US" sz="1100" dirty="0">
              <a:latin typeface="+mn-e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62908" y="2267848"/>
            <a:ext cx="999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17:00~18</a:t>
            </a:r>
            <a:r>
              <a:rPr lang="en-US" altLang="ko-KR" sz="1200" b="1" dirty="0" smtClean="0">
                <a:sym typeface="Wingdings" pitchFamily="2" charset="2"/>
              </a:rPr>
              <a:t>:00</a:t>
            </a:r>
            <a:br>
              <a:rPr lang="en-US" altLang="ko-KR" sz="1200" b="1" dirty="0" smtClean="0">
                <a:sym typeface="Wingdings" pitchFamily="2" charset="2"/>
              </a:rPr>
            </a:br>
            <a:endParaRPr lang="ko-KR" altLang="en-US" sz="1200" dirty="0">
              <a:latin typeface="+mj-ea"/>
              <a:ea typeface="+mj-ea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831795" y="1729381"/>
            <a:ext cx="9147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>
                <a:latin typeface="+mn-ea"/>
              </a:rPr>
              <a:t>환영리셉션</a:t>
            </a:r>
            <a:endParaRPr lang="ko-KR" altLang="en-US" sz="1100" dirty="0">
              <a:latin typeface="+mn-ea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865292" y="2325027"/>
            <a:ext cx="8422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latin typeface="+mn-ea"/>
              </a:rPr>
              <a:t>7080</a:t>
            </a:r>
            <a:r>
              <a:rPr lang="ko-KR" altLang="en-US" sz="1100" dirty="0" smtClean="0">
                <a:latin typeface="+mn-ea"/>
              </a:rPr>
              <a:t>카페</a:t>
            </a:r>
            <a:endParaRPr lang="ko-KR" altLang="en-US" sz="1100" dirty="0">
              <a:latin typeface="+mn-ea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55104" y="2967969"/>
            <a:ext cx="10597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err="1" smtClean="0">
                <a:latin typeface="+mn-ea"/>
              </a:rPr>
              <a:t>추억의포토존</a:t>
            </a:r>
            <a:endParaRPr lang="ko-KR" altLang="en-US" sz="1100" dirty="0">
              <a:latin typeface="+mn-ea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786058" y="1593051"/>
            <a:ext cx="2686212" cy="814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smtClean="0">
                <a:latin typeface="+mn-ea"/>
              </a:rPr>
              <a:t>대강당 입구 음료제공 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smtClean="0">
                <a:latin typeface="+mn-ea"/>
              </a:rPr>
              <a:t>순서지</a:t>
            </a:r>
            <a:r>
              <a:rPr lang="en-US" altLang="ko-KR" sz="1100" dirty="0" smtClean="0">
                <a:latin typeface="+mn-ea"/>
              </a:rPr>
              <a:t>.</a:t>
            </a:r>
            <a:r>
              <a:rPr lang="ko-KR" altLang="en-US" sz="1100" dirty="0" smtClean="0">
                <a:latin typeface="+mn-ea"/>
              </a:rPr>
              <a:t>방명록작성</a:t>
            </a:r>
            <a:r>
              <a:rPr lang="en-US" altLang="ko-KR" sz="1100" dirty="0" smtClean="0">
                <a:latin typeface="+mn-ea"/>
              </a:rPr>
              <a:t>,</a:t>
            </a:r>
            <a:r>
              <a:rPr lang="ko-KR" altLang="en-US" sz="1100" dirty="0" err="1" smtClean="0">
                <a:latin typeface="+mn-ea"/>
              </a:rPr>
              <a:t>네임텍</a:t>
            </a:r>
            <a:r>
              <a:rPr lang="en-US" altLang="ko-KR" sz="1100" dirty="0" smtClean="0">
                <a:latin typeface="+mn-ea"/>
              </a:rPr>
              <a:t>,</a:t>
            </a:r>
            <a:r>
              <a:rPr lang="en-US" altLang="ko-KR" sz="1100" dirty="0" err="1" smtClean="0">
                <a:latin typeface="+mn-ea"/>
              </a:rPr>
              <a:t>vip</a:t>
            </a:r>
            <a:r>
              <a:rPr lang="ko-KR" altLang="en-US" sz="1100" dirty="0" err="1" smtClean="0">
                <a:latin typeface="+mn-ea"/>
              </a:rPr>
              <a:t>코사지</a:t>
            </a:r>
            <a:r>
              <a:rPr lang="en-US" altLang="ko-KR" sz="1100" dirty="0">
                <a:latin typeface="+mn-ea"/>
              </a:rPr>
              <a:t> </a:t>
            </a:r>
            <a:r>
              <a:rPr lang="en-US" altLang="ko-KR" sz="1100" dirty="0" smtClean="0">
                <a:latin typeface="+mn-ea"/>
              </a:rPr>
              <a:t>–  </a:t>
            </a:r>
            <a:r>
              <a:rPr lang="ko-KR" altLang="en-US" sz="1100" dirty="0" smtClean="0">
                <a:latin typeface="+mn-ea"/>
              </a:rPr>
              <a:t>타임캡슐 메시지 작</a:t>
            </a:r>
            <a:r>
              <a:rPr lang="ko-KR" altLang="en-US" sz="1100" dirty="0">
                <a:latin typeface="+mn-ea"/>
              </a:rPr>
              <a:t>성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  </a:t>
            </a:r>
            <a:endParaRPr lang="ko-KR" altLang="en-US" sz="1100" dirty="0">
              <a:latin typeface="+mn-ea"/>
            </a:endParaRPr>
          </a:p>
        </p:txBody>
      </p:sp>
      <p:cxnSp>
        <p:nvCxnSpPr>
          <p:cNvPr id="46" name="직선 연결선 45"/>
          <p:cNvCxnSpPr/>
          <p:nvPr/>
        </p:nvCxnSpPr>
        <p:spPr>
          <a:xfrm>
            <a:off x="1714488" y="2174193"/>
            <a:ext cx="471490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연결선 46"/>
          <p:cNvCxnSpPr/>
          <p:nvPr/>
        </p:nvCxnSpPr>
        <p:spPr>
          <a:xfrm>
            <a:off x="1721190" y="2799319"/>
            <a:ext cx="471490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연결선 47"/>
          <p:cNvCxnSpPr/>
          <p:nvPr/>
        </p:nvCxnSpPr>
        <p:spPr>
          <a:xfrm rot="5400000">
            <a:off x="4483350" y="2411007"/>
            <a:ext cx="209458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706924" y="1339823"/>
            <a:ext cx="5753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>
                <a:latin typeface="+mn-ea"/>
              </a:rPr>
              <a:t>비  고</a:t>
            </a:r>
            <a:endParaRPr lang="ko-KR" altLang="en-US" sz="1100" dirty="0">
              <a:latin typeface="+mn-ea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786058" y="2178305"/>
            <a:ext cx="2857520" cy="628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smtClean="0">
                <a:latin typeface="+mn-ea"/>
              </a:rPr>
              <a:t>라이브카페 운영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smtClean="0">
                <a:latin typeface="+mn-ea"/>
              </a:rPr>
              <a:t>추억의 </a:t>
            </a:r>
            <a:r>
              <a:rPr lang="en-US" altLang="ko-KR" sz="1100" dirty="0" smtClean="0">
                <a:latin typeface="+mn-ea"/>
              </a:rPr>
              <a:t>7080</a:t>
            </a:r>
            <a:r>
              <a:rPr lang="ko-KR" altLang="en-US" sz="1100" dirty="0" smtClean="0">
                <a:latin typeface="+mn-ea"/>
              </a:rPr>
              <a:t>콘서트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err="1" smtClean="0">
                <a:latin typeface="+mn-ea"/>
              </a:rPr>
              <a:t>신청곡</a:t>
            </a:r>
            <a:r>
              <a:rPr lang="ko-KR" altLang="en-US" sz="1100" dirty="0" smtClean="0">
                <a:latin typeface="+mn-ea"/>
              </a:rPr>
              <a:t> 노래참여 </a:t>
            </a:r>
            <a:r>
              <a:rPr lang="en-US" altLang="ko-KR" sz="1100" dirty="0" smtClean="0">
                <a:latin typeface="+mn-ea"/>
              </a:rPr>
              <a:t>   </a:t>
            </a:r>
            <a:endParaRPr lang="ko-KR" altLang="en-US" sz="1100" dirty="0">
              <a:latin typeface="+mn-ea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778374" y="2887591"/>
            <a:ext cx="2686212" cy="442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smtClean="0">
                <a:latin typeface="+mn-ea"/>
              </a:rPr>
              <a:t>즉석사진 촬영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err="1" smtClean="0">
                <a:latin typeface="+mn-ea"/>
              </a:rPr>
              <a:t>포토존을</a:t>
            </a:r>
            <a:r>
              <a:rPr lang="ko-KR" altLang="en-US" sz="1100" dirty="0" smtClean="0">
                <a:latin typeface="+mn-ea"/>
              </a:rPr>
              <a:t> 활용한 기념촬영 </a:t>
            </a:r>
            <a:r>
              <a:rPr lang="en-US" altLang="ko-KR" sz="1100" dirty="0" smtClean="0">
                <a:latin typeface="+mn-ea"/>
              </a:rPr>
              <a:t>   </a:t>
            </a:r>
            <a:endParaRPr lang="ko-KR" altLang="en-US" sz="1100" dirty="0">
              <a:latin typeface="+mn-ea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572140" y="1754451"/>
            <a:ext cx="26862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smtClean="0">
                <a:latin typeface="+mn-ea"/>
              </a:rPr>
              <a:t>전문도우미</a:t>
            </a:r>
            <a:endParaRPr lang="ko-KR" altLang="en-US" sz="1100" dirty="0">
              <a:latin typeface="+mn-ea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556772" y="2395111"/>
            <a:ext cx="26862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smtClean="0">
                <a:latin typeface="+mn-ea"/>
              </a:rPr>
              <a:t>라이브가수</a:t>
            </a:r>
            <a:endParaRPr lang="ko-KR" altLang="en-US" sz="1100" dirty="0">
              <a:latin typeface="+mn-ea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564456" y="3030369"/>
            <a:ext cx="26862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>
                <a:latin typeface="+mn-ea"/>
              </a:rPr>
              <a:t>전문도우미</a:t>
            </a:r>
            <a:endParaRPr lang="ko-KR" altLang="en-US" sz="1100" dirty="0">
              <a:latin typeface="+mn-ea"/>
            </a:endParaRPr>
          </a:p>
        </p:txBody>
      </p:sp>
      <p:sp>
        <p:nvSpPr>
          <p:cNvPr id="56" name="AutoShape 11"/>
          <p:cNvSpPr>
            <a:spLocks noChangeArrowheads="1"/>
          </p:cNvSpPr>
          <p:nvPr/>
        </p:nvSpPr>
        <p:spPr bwMode="auto">
          <a:xfrm>
            <a:off x="430328" y="3906178"/>
            <a:ext cx="295317" cy="510966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ko-KR" altLang="en-US" sz="1200" dirty="0" smtClean="0">
                <a:latin typeface="Tahoma" pitchFamily="34" charset="0"/>
                <a:ea typeface="HY울릉도M" pitchFamily="18" charset="-127"/>
              </a:rPr>
              <a:t>전</a:t>
            </a:r>
            <a:endParaRPr kumimoji="0" lang="en-US" altLang="ko-KR" sz="1200" dirty="0" smtClean="0">
              <a:latin typeface="Tahoma" pitchFamily="34" charset="0"/>
              <a:ea typeface="HY울릉도M" pitchFamily="18" charset="-127"/>
            </a:endParaRPr>
          </a:p>
          <a:p>
            <a:pPr algn="ctr"/>
            <a:r>
              <a:rPr lang="ko-KR" altLang="en-US" sz="1200" dirty="0" smtClean="0">
                <a:latin typeface="Tahoma" pitchFamily="34" charset="0"/>
                <a:ea typeface="HY울릉도M" pitchFamily="18" charset="-127"/>
              </a:rPr>
              <a:t>야</a:t>
            </a:r>
            <a:endParaRPr lang="en-US" altLang="ko-KR" sz="1200" dirty="0" smtClean="0">
              <a:latin typeface="Tahoma" pitchFamily="34" charset="0"/>
              <a:ea typeface="HY울릉도M" pitchFamily="18" charset="-127"/>
            </a:endParaRPr>
          </a:p>
          <a:p>
            <a:pPr algn="ctr"/>
            <a:r>
              <a:rPr kumimoji="0" lang="ko-KR" altLang="en-US" sz="1200" dirty="0">
                <a:latin typeface="Tahoma" pitchFamily="34" charset="0"/>
                <a:ea typeface="HY울릉도M" pitchFamily="18" charset="-127"/>
              </a:rPr>
              <a:t>제</a:t>
            </a:r>
            <a:endParaRPr kumimoji="0" lang="en-US" altLang="ko-KR" sz="1200" dirty="0" smtClean="0">
              <a:latin typeface="Tahoma" pitchFamily="34" charset="0"/>
              <a:ea typeface="HY울릉도M" pitchFamily="18" charset="-127"/>
            </a:endParaRPr>
          </a:p>
          <a:p>
            <a:pPr algn="ctr"/>
            <a:r>
              <a:rPr kumimoji="0" lang="ko-KR" altLang="en-US" sz="1200" dirty="0" smtClean="0">
                <a:latin typeface="Tahoma" pitchFamily="34" charset="0"/>
                <a:ea typeface="HY울릉도M" pitchFamily="18" charset="-127"/>
              </a:rPr>
              <a:t>행</a:t>
            </a:r>
            <a:endParaRPr kumimoji="0" lang="en-US" altLang="ko-KR" sz="1200" dirty="0" smtClean="0">
              <a:latin typeface="Tahoma" pitchFamily="34" charset="0"/>
              <a:ea typeface="HY울릉도M" pitchFamily="18" charset="-127"/>
            </a:endParaRPr>
          </a:p>
          <a:p>
            <a:pPr algn="ctr"/>
            <a:r>
              <a:rPr kumimoji="0" lang="ko-KR" altLang="en-US" sz="1200" dirty="0" smtClean="0">
                <a:latin typeface="Tahoma" pitchFamily="34" charset="0"/>
                <a:ea typeface="HY울릉도M" pitchFamily="18" charset="-127"/>
              </a:rPr>
              <a:t>사 </a:t>
            </a:r>
            <a:endParaRPr kumimoji="0" lang="en-US" altLang="ko-KR" sz="1200" dirty="0">
              <a:latin typeface="Tahoma" pitchFamily="34" charset="0"/>
              <a:ea typeface="HY울릉도M" pitchFamily="18" charset="-127"/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775521" y="3911664"/>
            <a:ext cx="5653876" cy="507420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58" name="직선 연결선 57"/>
          <p:cNvCxnSpPr/>
          <p:nvPr/>
        </p:nvCxnSpPr>
        <p:spPr>
          <a:xfrm>
            <a:off x="765247" y="4125978"/>
            <a:ext cx="5653876" cy="23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직선 연결선 58"/>
          <p:cNvCxnSpPr/>
          <p:nvPr/>
        </p:nvCxnSpPr>
        <p:spPr>
          <a:xfrm rot="16200000" flipH="1">
            <a:off x="-829912" y="6441468"/>
            <a:ext cx="5080708" cy="80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직선 연결선 59"/>
          <p:cNvCxnSpPr/>
          <p:nvPr/>
        </p:nvCxnSpPr>
        <p:spPr>
          <a:xfrm rot="5400000">
            <a:off x="248957" y="6440674"/>
            <a:ext cx="5082296" cy="80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965479" y="3878627"/>
            <a:ext cx="5753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>
                <a:latin typeface="+mn-ea"/>
              </a:rPr>
              <a:t>시  간</a:t>
            </a:r>
            <a:endParaRPr lang="ko-KR" altLang="en-US" sz="1100" dirty="0">
              <a:latin typeface="+mn-ea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991118" y="3882143"/>
            <a:ext cx="5753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>
                <a:latin typeface="+mn-ea"/>
              </a:rPr>
              <a:t>행  사</a:t>
            </a:r>
            <a:endParaRPr lang="ko-KR" altLang="en-US" sz="1100" dirty="0">
              <a:latin typeface="+mn-ea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491485" y="3882623"/>
            <a:ext cx="17698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ko-KR" altLang="en-US" sz="1100" dirty="0" smtClean="0">
                <a:latin typeface="+mn-ea"/>
              </a:rPr>
              <a:t>내                   용</a:t>
            </a:r>
            <a:endParaRPr lang="ko-KR" altLang="en-US" sz="1100" dirty="0">
              <a:latin typeface="+mn-ea"/>
            </a:endParaRPr>
          </a:p>
        </p:txBody>
      </p:sp>
      <p:cxnSp>
        <p:nvCxnSpPr>
          <p:cNvPr id="69" name="직선 연결선 68"/>
          <p:cNvCxnSpPr/>
          <p:nvPr/>
        </p:nvCxnSpPr>
        <p:spPr>
          <a:xfrm>
            <a:off x="785794" y="4370108"/>
            <a:ext cx="5643603" cy="165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직선 연결선 70"/>
          <p:cNvCxnSpPr/>
          <p:nvPr/>
        </p:nvCxnSpPr>
        <p:spPr>
          <a:xfrm rot="16200000" flipH="1">
            <a:off x="3046565" y="6388856"/>
            <a:ext cx="5010451" cy="40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5706925" y="3879296"/>
            <a:ext cx="575354" cy="278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ko-KR" altLang="en-US" sz="1100" dirty="0" smtClean="0">
                <a:latin typeface="+mn-ea"/>
              </a:rPr>
              <a:t>비  고</a:t>
            </a:r>
            <a:endParaRPr lang="ko-KR" altLang="en-US" sz="1100" dirty="0">
              <a:latin typeface="+mn-ea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63216" y="4096475"/>
            <a:ext cx="999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18:00~18</a:t>
            </a:r>
            <a:r>
              <a:rPr lang="en-US" altLang="ko-KR" sz="1200" b="1" dirty="0" smtClean="0">
                <a:sym typeface="Wingdings" pitchFamily="2" charset="2"/>
              </a:rPr>
              <a:t>:15</a:t>
            </a:r>
            <a:br>
              <a:rPr lang="en-US" altLang="ko-KR" sz="1200" b="1" dirty="0" smtClean="0">
                <a:sym typeface="Wingdings" pitchFamily="2" charset="2"/>
              </a:rPr>
            </a:br>
            <a:endParaRPr lang="ko-KR" altLang="en-US" sz="1200" dirty="0">
              <a:latin typeface="+mj-ea"/>
              <a:ea typeface="+mj-ea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802779" y="4116965"/>
            <a:ext cx="11721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>
                <a:latin typeface="+mn-ea"/>
              </a:rPr>
              <a:t>행사장 입장</a:t>
            </a:r>
            <a:endParaRPr lang="ko-KR" altLang="en-US" sz="1100" dirty="0">
              <a:latin typeface="+mn-ea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2795798" y="4113540"/>
            <a:ext cx="2928946" cy="278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altLang="ko-KR" sz="1100" baseline="0" dirty="0" smtClean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1100" baseline="0" dirty="0" err="1" smtClean="0">
                <a:solidFill>
                  <a:schemeClr val="tx1"/>
                </a:solidFill>
                <a:latin typeface="+mn-ea"/>
              </a:rPr>
              <a:t>본행사를</a:t>
            </a:r>
            <a:r>
              <a:rPr lang="ko-KR" altLang="en-US" sz="1100" baseline="0" dirty="0" smtClean="0">
                <a:solidFill>
                  <a:schemeClr val="tx1"/>
                </a:solidFill>
                <a:latin typeface="+mn-ea"/>
              </a:rPr>
              <a:t> 위한 입장안내 </a:t>
            </a:r>
            <a:endParaRPr lang="ko-KR" altLang="en-US" sz="11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66338" y="5010887"/>
            <a:ext cx="999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18:15~18</a:t>
            </a:r>
            <a:r>
              <a:rPr lang="en-US" altLang="ko-KR" sz="1200" b="1" dirty="0" smtClean="0">
                <a:sym typeface="Wingdings" pitchFamily="2" charset="2"/>
              </a:rPr>
              <a:t>:30</a:t>
            </a:r>
            <a:br>
              <a:rPr lang="en-US" altLang="ko-KR" sz="1200" b="1" dirty="0" smtClean="0">
                <a:sym typeface="Wingdings" pitchFamily="2" charset="2"/>
              </a:rPr>
            </a:br>
            <a:endParaRPr lang="ko-KR" altLang="en-US" sz="1200" dirty="0">
              <a:latin typeface="+mj-ea"/>
              <a:ea typeface="+mj-ea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892193" y="4950440"/>
            <a:ext cx="11721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>
                <a:latin typeface="+mn-ea"/>
              </a:rPr>
              <a:t>공식행사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  (1</a:t>
            </a:r>
            <a:r>
              <a:rPr lang="ko-KR" altLang="en-US" sz="1100" dirty="0" smtClean="0">
                <a:latin typeface="+mn-ea"/>
              </a:rPr>
              <a:t>부</a:t>
            </a:r>
            <a:r>
              <a:rPr lang="en-US" altLang="ko-KR" sz="1100" dirty="0" smtClean="0">
                <a:latin typeface="+mn-ea"/>
              </a:rPr>
              <a:t>) </a:t>
            </a:r>
            <a:endParaRPr lang="ko-KR" altLang="en-US" sz="1100" dirty="0">
              <a:latin typeface="+mn-ea"/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2799075" y="4414158"/>
            <a:ext cx="292894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altLang="ko-KR" sz="1100" baseline="0" dirty="0" smtClean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1100" baseline="0" dirty="0" err="1" smtClean="0">
                <a:solidFill>
                  <a:schemeClr val="tx1"/>
                </a:solidFill>
                <a:latin typeface="+mn-ea"/>
              </a:rPr>
              <a:t>본행사의</a:t>
            </a:r>
            <a:r>
              <a:rPr lang="ko-KR" altLang="en-US" sz="1100" baseline="0" dirty="0" smtClean="0">
                <a:solidFill>
                  <a:schemeClr val="tx1"/>
                </a:solidFill>
                <a:latin typeface="+mn-ea"/>
              </a:rPr>
              <a:t> 성공적 </a:t>
            </a:r>
            <a:r>
              <a:rPr lang="ko-KR" altLang="en-US" sz="1100" baseline="0" dirty="0" err="1" smtClean="0">
                <a:solidFill>
                  <a:schemeClr val="tx1"/>
                </a:solidFill>
                <a:latin typeface="+mn-ea"/>
              </a:rPr>
              <a:t>개최를위한</a:t>
            </a:r>
            <a:r>
              <a:rPr lang="ko-KR" altLang="en-US" sz="1100" baseline="0" dirty="0" smtClean="0">
                <a:solidFill>
                  <a:schemeClr val="tx1"/>
                </a:solidFill>
                <a:latin typeface="+mn-ea"/>
              </a:rPr>
              <a:t> 공식행사</a:t>
            </a:r>
            <a:endParaRPr lang="ko-KR" altLang="en-US" sz="11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790974" y="4606128"/>
            <a:ext cx="2342263" cy="1559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err="1" smtClean="0">
                <a:latin typeface="+mn-ea"/>
              </a:rPr>
              <a:t>개회멘트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smtClean="0">
                <a:latin typeface="+mn-ea"/>
              </a:rPr>
              <a:t>경과보고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smtClean="0">
                <a:latin typeface="+mn-ea"/>
              </a:rPr>
              <a:t>내빈소개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smtClean="0">
                <a:latin typeface="+mn-ea"/>
              </a:rPr>
              <a:t>축사</a:t>
            </a:r>
            <a:r>
              <a:rPr lang="en-US" altLang="ko-KR" sz="1100" dirty="0" smtClean="0">
                <a:latin typeface="+mn-ea"/>
              </a:rPr>
              <a:t>,</a:t>
            </a:r>
            <a:r>
              <a:rPr lang="ko-KR" altLang="en-US" sz="1100" dirty="0" smtClean="0">
                <a:latin typeface="+mn-ea"/>
              </a:rPr>
              <a:t>환영사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err="1" smtClean="0">
                <a:latin typeface="+mn-ea"/>
              </a:rPr>
              <a:t>은사님소개</a:t>
            </a:r>
            <a:r>
              <a:rPr lang="ko-KR" altLang="en-US" sz="1100" dirty="0" smtClean="0">
                <a:latin typeface="+mn-ea"/>
              </a:rPr>
              <a:t> 및 선물증정 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err="1" smtClean="0">
                <a:latin typeface="+mn-ea"/>
              </a:rPr>
              <a:t>케익커팅</a:t>
            </a:r>
            <a:r>
              <a:rPr lang="ko-KR" altLang="en-US" sz="1100" dirty="0" smtClean="0">
                <a:latin typeface="+mn-ea"/>
              </a:rPr>
              <a:t> 및 건배제의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smtClean="0">
                <a:latin typeface="+mn-ea"/>
              </a:rPr>
              <a:t>기념촬영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endParaRPr lang="ko-KR" altLang="en-US" sz="1100" dirty="0">
              <a:latin typeface="+mn-ea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706259" y="5046997"/>
            <a:ext cx="1172192" cy="255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ko-KR" altLang="en-US" sz="1100" dirty="0" smtClean="0">
                <a:latin typeface="+mn-ea"/>
              </a:rPr>
              <a:t>동문회</a:t>
            </a:r>
            <a:endParaRPr lang="en-US" altLang="ko-KR" sz="1100" dirty="0" smtClean="0">
              <a:latin typeface="+mn-ea"/>
            </a:endParaRPr>
          </a:p>
        </p:txBody>
      </p:sp>
      <p:cxnSp>
        <p:nvCxnSpPr>
          <p:cNvPr id="99" name="직선 연결선 98"/>
          <p:cNvCxnSpPr/>
          <p:nvPr/>
        </p:nvCxnSpPr>
        <p:spPr>
          <a:xfrm>
            <a:off x="792774" y="5995746"/>
            <a:ext cx="5643603" cy="165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직선 연결선 103"/>
          <p:cNvCxnSpPr/>
          <p:nvPr/>
        </p:nvCxnSpPr>
        <p:spPr>
          <a:xfrm>
            <a:off x="776207" y="6383558"/>
            <a:ext cx="5643603" cy="165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774219" y="6046273"/>
            <a:ext cx="999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18:30~19</a:t>
            </a:r>
            <a:r>
              <a:rPr lang="en-US" altLang="ko-KR" sz="1200" b="1" dirty="0" smtClean="0">
                <a:sym typeface="Wingdings" pitchFamily="2" charset="2"/>
              </a:rPr>
              <a:t>:30</a:t>
            </a:r>
            <a:br>
              <a:rPr lang="en-US" altLang="ko-KR" sz="1200" b="1" dirty="0" smtClean="0">
                <a:sym typeface="Wingdings" pitchFamily="2" charset="2"/>
              </a:rPr>
            </a:br>
            <a:endParaRPr lang="ko-KR" altLang="en-US" sz="1200" dirty="0">
              <a:latin typeface="+mj-ea"/>
              <a:ea typeface="+mj-ea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892089" y="6073779"/>
            <a:ext cx="11721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>
                <a:latin typeface="+mn-ea"/>
              </a:rPr>
              <a:t>만   찬</a:t>
            </a:r>
            <a:endParaRPr lang="ko-KR" altLang="en-US" sz="1100" dirty="0">
              <a:latin typeface="+mn-ea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776471" y="6064463"/>
            <a:ext cx="23422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err="1" smtClean="0">
                <a:latin typeface="+mn-ea"/>
              </a:rPr>
              <a:t>부페식사</a:t>
            </a:r>
            <a:endParaRPr lang="ko-KR" altLang="en-US" sz="1100" dirty="0">
              <a:latin typeface="+mn-ea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908924" y="7493685"/>
            <a:ext cx="11721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>
                <a:latin typeface="+mn-ea"/>
              </a:rPr>
              <a:t>화합의장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  (2</a:t>
            </a:r>
            <a:r>
              <a:rPr lang="ko-KR" altLang="en-US" sz="1100" dirty="0" smtClean="0">
                <a:latin typeface="+mn-ea"/>
              </a:rPr>
              <a:t>부</a:t>
            </a:r>
            <a:r>
              <a:rPr lang="en-US" altLang="ko-KR" sz="1100" dirty="0" smtClean="0">
                <a:latin typeface="+mn-ea"/>
              </a:rPr>
              <a:t>) </a:t>
            </a:r>
            <a:endParaRPr lang="ko-KR" altLang="en-US" sz="1100" dirty="0">
              <a:latin typeface="+mn-ea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786058" y="6465470"/>
            <a:ext cx="2342263" cy="269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err="1" smtClean="0">
                <a:latin typeface="+mn-ea"/>
              </a:rPr>
              <a:t>타임캠슐봉인식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smtClean="0">
                <a:latin typeface="+mn-ea"/>
              </a:rPr>
              <a:t>축하공연</a:t>
            </a:r>
            <a:r>
              <a:rPr lang="en-US" altLang="ko-KR" sz="1100" dirty="0" smtClean="0">
                <a:latin typeface="+mn-ea"/>
              </a:rPr>
              <a:t>(</a:t>
            </a:r>
            <a:r>
              <a:rPr lang="ko-KR" altLang="en-US" sz="1100" dirty="0" err="1" smtClean="0">
                <a:latin typeface="+mn-ea"/>
              </a:rPr>
              <a:t>오프닝재즈댄스공연</a:t>
            </a:r>
            <a:r>
              <a:rPr lang="en-US" altLang="ko-KR" sz="1100" dirty="0" smtClean="0">
                <a:latin typeface="+mn-ea"/>
              </a:rPr>
              <a:t>)</a:t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err="1" smtClean="0">
                <a:latin typeface="+mn-ea"/>
              </a:rPr>
              <a:t>다함께스킨쉽</a:t>
            </a:r>
            <a:r>
              <a:rPr lang="en-US" altLang="ko-KR" sz="1100" dirty="0" smtClean="0">
                <a:latin typeface="+mn-ea"/>
              </a:rPr>
              <a:t>(</a:t>
            </a:r>
            <a:r>
              <a:rPr lang="ko-KR" altLang="en-US" sz="1100" dirty="0" smtClean="0">
                <a:latin typeface="+mn-ea"/>
              </a:rPr>
              <a:t>만남</a:t>
            </a:r>
            <a:r>
              <a:rPr lang="en-US" altLang="ko-KR" sz="1100" dirty="0" smtClean="0">
                <a:latin typeface="+mn-ea"/>
              </a:rPr>
              <a:t>)</a:t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smtClean="0">
                <a:latin typeface="+mn-ea"/>
              </a:rPr>
              <a:t>축하공연</a:t>
            </a:r>
            <a:r>
              <a:rPr lang="en-US" altLang="ko-KR" sz="1100" dirty="0" smtClean="0">
                <a:latin typeface="+mn-ea"/>
              </a:rPr>
              <a:t>1(</a:t>
            </a:r>
            <a:r>
              <a:rPr lang="ko-KR" altLang="en-US" sz="1100" dirty="0" smtClean="0">
                <a:latin typeface="+mn-ea"/>
              </a:rPr>
              <a:t>성악</a:t>
            </a:r>
            <a:r>
              <a:rPr lang="en-US" altLang="ko-KR" sz="1100" dirty="0" smtClean="0">
                <a:latin typeface="+mn-ea"/>
              </a:rPr>
              <a:t>)</a:t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smtClean="0">
                <a:latin typeface="+mn-ea"/>
              </a:rPr>
              <a:t>축하공연</a:t>
            </a:r>
            <a:r>
              <a:rPr lang="en-US" altLang="ko-KR" sz="1100" dirty="0" smtClean="0">
                <a:latin typeface="+mn-ea"/>
              </a:rPr>
              <a:t>2(</a:t>
            </a:r>
            <a:r>
              <a:rPr lang="ko-KR" altLang="en-US" sz="1100" dirty="0" smtClean="0">
                <a:latin typeface="+mn-ea"/>
              </a:rPr>
              <a:t>성악</a:t>
            </a:r>
            <a:r>
              <a:rPr lang="en-US" altLang="ko-KR" sz="1100" dirty="0" smtClean="0">
                <a:latin typeface="+mn-ea"/>
              </a:rPr>
              <a:t>)</a:t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smtClean="0">
                <a:latin typeface="+mn-ea"/>
              </a:rPr>
              <a:t>동문마당</a:t>
            </a:r>
            <a:r>
              <a:rPr lang="en-US" altLang="ko-KR" sz="1100" dirty="0" smtClean="0">
                <a:latin typeface="+mn-ea"/>
              </a:rPr>
              <a:t>(</a:t>
            </a:r>
            <a:r>
              <a:rPr lang="ko-KR" altLang="en-US" sz="1100" dirty="0" smtClean="0">
                <a:latin typeface="+mn-ea"/>
              </a:rPr>
              <a:t>장기자랑</a:t>
            </a:r>
            <a:r>
              <a:rPr lang="en-US" altLang="ko-KR" sz="1100" dirty="0" smtClean="0">
                <a:latin typeface="+mn-ea"/>
              </a:rPr>
              <a:t>8</a:t>
            </a:r>
            <a:r>
              <a:rPr lang="ko-KR" altLang="en-US" sz="1100" dirty="0" smtClean="0">
                <a:latin typeface="+mn-ea"/>
              </a:rPr>
              <a:t>팀</a:t>
            </a:r>
            <a:r>
              <a:rPr lang="en-US" altLang="ko-KR" sz="1100" dirty="0" smtClean="0">
                <a:latin typeface="+mn-ea"/>
              </a:rPr>
              <a:t>)</a:t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smtClean="0">
                <a:latin typeface="+mn-ea"/>
              </a:rPr>
              <a:t>축하공연</a:t>
            </a:r>
            <a:r>
              <a:rPr lang="en-US" altLang="ko-KR" sz="1100" dirty="0" smtClean="0">
                <a:latin typeface="+mn-ea"/>
              </a:rPr>
              <a:t>3(</a:t>
            </a:r>
            <a:r>
              <a:rPr lang="ko-KR" altLang="en-US" sz="1100" dirty="0" err="1" smtClean="0">
                <a:latin typeface="+mn-ea"/>
              </a:rPr>
              <a:t>섹스폰연주</a:t>
            </a:r>
            <a:r>
              <a:rPr lang="en-US" altLang="ko-KR" sz="1100" dirty="0" smtClean="0">
                <a:latin typeface="+mn-ea"/>
              </a:rPr>
              <a:t>)</a:t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smtClean="0">
                <a:latin typeface="+mn-ea"/>
              </a:rPr>
              <a:t>레크리에이션</a:t>
            </a:r>
            <a:r>
              <a:rPr lang="en-US" altLang="ko-KR" sz="1100" dirty="0" smtClean="0">
                <a:latin typeface="+mn-ea"/>
              </a:rPr>
              <a:t>(</a:t>
            </a:r>
            <a:r>
              <a:rPr lang="ko-KR" altLang="en-US" sz="1100" dirty="0" smtClean="0">
                <a:latin typeface="+mn-ea"/>
              </a:rPr>
              <a:t>스테이지게임</a:t>
            </a:r>
            <a:r>
              <a:rPr lang="en-US" altLang="ko-KR" sz="1100" dirty="0" smtClean="0">
                <a:latin typeface="+mn-ea"/>
              </a:rPr>
              <a:t>)</a:t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smtClean="0">
                <a:latin typeface="+mn-ea"/>
              </a:rPr>
              <a:t>축하공연</a:t>
            </a:r>
            <a:r>
              <a:rPr lang="en-US" altLang="ko-KR" sz="1100" dirty="0" smtClean="0">
                <a:latin typeface="+mn-ea"/>
              </a:rPr>
              <a:t>(</a:t>
            </a:r>
            <a:r>
              <a:rPr lang="ko-KR" altLang="en-US" sz="1100" dirty="0" smtClean="0">
                <a:latin typeface="+mn-ea"/>
              </a:rPr>
              <a:t>합창</a:t>
            </a:r>
            <a:r>
              <a:rPr lang="en-US" altLang="ko-KR" sz="1100" dirty="0" smtClean="0">
                <a:latin typeface="+mn-ea"/>
              </a:rPr>
              <a:t>)</a:t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err="1" smtClean="0">
                <a:latin typeface="+mn-ea"/>
              </a:rPr>
              <a:t>손에손잡고</a:t>
            </a:r>
            <a:r>
              <a:rPr lang="ko-KR" altLang="en-US" sz="1100" dirty="0" smtClean="0">
                <a:latin typeface="+mn-ea"/>
              </a:rPr>
              <a:t> 대동놀이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smtClean="0">
                <a:latin typeface="+mn-ea"/>
              </a:rPr>
              <a:t>시상식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err="1" smtClean="0">
                <a:latin typeface="+mn-ea"/>
              </a:rPr>
              <a:t>행운권추첨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smtClean="0">
                <a:latin typeface="+mn-ea"/>
              </a:rPr>
              <a:t>교가제창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endParaRPr lang="ko-KR" altLang="en-US" sz="1100" dirty="0">
              <a:latin typeface="+mn-ea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96548" y="7554413"/>
            <a:ext cx="999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19:30~21</a:t>
            </a:r>
            <a:r>
              <a:rPr lang="en-US" altLang="ko-KR" sz="1200" b="1" dirty="0" smtClean="0">
                <a:sym typeface="Wingdings" pitchFamily="2" charset="2"/>
              </a:rPr>
              <a:t>:30</a:t>
            </a:r>
            <a:br>
              <a:rPr lang="en-US" altLang="ko-KR" sz="1200" b="1" dirty="0" smtClean="0">
                <a:sym typeface="Wingdings" pitchFamily="2" charset="2"/>
              </a:rPr>
            </a:br>
            <a:endParaRPr lang="ko-KR" altLang="en-US" sz="1200" dirty="0">
              <a:latin typeface="+mj-ea"/>
              <a:ea typeface="+mj-ea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541318" y="7587930"/>
            <a:ext cx="1172192" cy="1023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ko-KR" altLang="en-US" sz="1100" dirty="0" smtClean="0">
                <a:latin typeface="+mn-ea"/>
              </a:rPr>
              <a:t>   전문</a:t>
            </a:r>
            <a:r>
              <a:rPr lang="en-US" altLang="ko-KR" sz="1100" dirty="0" smtClean="0">
                <a:latin typeface="+mn-ea"/>
              </a:rPr>
              <a:t>MC</a:t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Recreation</a:t>
            </a:r>
            <a:r>
              <a:rPr lang="ko-KR" altLang="en-US" sz="1100" dirty="0" smtClean="0">
                <a:latin typeface="+mn-ea"/>
              </a:rPr>
              <a:t> 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endParaRPr lang="en-US" altLang="ko-KR" sz="1100" dirty="0" smtClean="0">
              <a:latin typeface="+mn-ea"/>
            </a:endParaRPr>
          </a:p>
          <a:p>
            <a:pPr>
              <a:lnSpc>
                <a:spcPct val="110000"/>
              </a:lnSpc>
            </a:pPr>
            <a:endParaRPr lang="ko-KR" altLang="en-US" sz="1100" dirty="0">
              <a:latin typeface="+mn-ea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611400" y="6081532"/>
            <a:ext cx="1172192" cy="255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ko-KR" altLang="en-US" sz="1100" dirty="0" smtClean="0">
                <a:latin typeface="+mn-ea"/>
              </a:rPr>
              <a:t>외식업</a:t>
            </a:r>
            <a:r>
              <a:rPr lang="ko-KR" altLang="en-US" sz="1100" dirty="0">
                <a:latin typeface="+mn-ea"/>
              </a:rPr>
              <a:t>체</a:t>
            </a:r>
          </a:p>
        </p:txBody>
      </p:sp>
      <p:sp>
        <p:nvSpPr>
          <p:cNvPr id="114" name="모서리가 둥근 직사각형 113"/>
          <p:cNvSpPr/>
          <p:nvPr/>
        </p:nvSpPr>
        <p:spPr>
          <a:xfrm>
            <a:off x="523792" y="3619368"/>
            <a:ext cx="142877" cy="142876"/>
          </a:xfrm>
          <a:prstGeom prst="roundRect">
            <a:avLst/>
          </a:prstGeom>
          <a:solidFill>
            <a:srgbClr val="C00000"/>
          </a:solidFill>
          <a:ln w="952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15" name="TextBox 114"/>
          <p:cNvSpPr txBox="1"/>
          <p:nvPr/>
        </p:nvSpPr>
        <p:spPr>
          <a:xfrm>
            <a:off x="642918" y="3556871"/>
            <a:ext cx="5211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smtClean="0">
                <a:latin typeface="+mn-ea"/>
              </a:rPr>
              <a:t>전야제 행사를 통한 행사의 성공적 개최 및 동문 발전을 위한 비전의 시간</a:t>
            </a:r>
            <a:r>
              <a:rPr lang="en-US" altLang="ko-KR" sz="1200" dirty="0" smtClean="0">
                <a:latin typeface="+mn-ea"/>
              </a:rPr>
              <a:t>.</a:t>
            </a:r>
            <a:endParaRPr lang="ko-KR" altLang="en-US" sz="12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 bwMode="auto">
          <a:xfrm>
            <a:off x="305087" y="161324"/>
            <a:ext cx="8124854" cy="307760"/>
          </a:xfrm>
          <a:prstGeom prst="rect">
            <a:avLst/>
          </a:prstGeom>
          <a:noFill/>
        </p:spPr>
        <p:txBody>
          <a:bodyPr lIns="91423" tIns="45712" rIns="91423" bIns="45712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 smtClean="0">
                <a:solidFill>
                  <a:schemeClr val="bg1"/>
                </a:solidFill>
                <a:effectLst>
                  <a:glow rad="228600">
                    <a:srgbClr val="0000FF"/>
                  </a:glow>
                </a:effectLst>
                <a:latin typeface="맑은 고딕" pitchFamily="50" charset="-127"/>
                <a:ea typeface="맑은 고딕" pitchFamily="50" charset="-127"/>
              </a:rPr>
              <a:t>순천고등학교  </a:t>
            </a:r>
            <a:r>
              <a:rPr kumimoji="0" lang="ko-KR" altLang="en-US" sz="1400" b="1" dirty="0" err="1" smtClean="0">
                <a:solidFill>
                  <a:schemeClr val="bg1"/>
                </a:solidFill>
                <a:effectLst>
                  <a:glow rad="228600">
                    <a:srgbClr val="0000FF"/>
                  </a:glow>
                </a:effectLst>
                <a:latin typeface="맑은 고딕" pitchFamily="50" charset="-127"/>
                <a:ea typeface="맑은 고딕" pitchFamily="50" charset="-127"/>
              </a:rPr>
              <a:t>총동창</a:t>
            </a:r>
            <a:r>
              <a:rPr lang="ko-KR" altLang="en-US" sz="1400" b="1" dirty="0" smtClean="0">
                <a:solidFill>
                  <a:schemeClr val="bg1"/>
                </a:solidFill>
                <a:effectLst>
                  <a:glow rad="228600">
                    <a:srgbClr val="0000FF"/>
                  </a:glow>
                </a:effectLst>
                <a:latin typeface="맑은 고딕" pitchFamily="50" charset="-127"/>
                <a:ea typeface="맑은 고딕" pitchFamily="50" charset="-127"/>
              </a:rPr>
              <a:t>  </a:t>
            </a:r>
            <a:r>
              <a:rPr kumimoji="0" lang="ko-KR" altLang="en-US" sz="1400" b="1" dirty="0" smtClean="0">
                <a:solidFill>
                  <a:schemeClr val="bg1"/>
                </a:solidFill>
                <a:effectLst>
                  <a:glow rad="228600">
                    <a:srgbClr val="0000FF"/>
                  </a:glow>
                </a:effectLst>
                <a:latin typeface="맑은 고딕" pitchFamily="50" charset="-127"/>
                <a:ea typeface="맑은 고딕" pitchFamily="50" charset="-127"/>
              </a:rPr>
              <a:t>가족체육행사 </a:t>
            </a:r>
            <a:endParaRPr kumimoji="0" lang="en-US" altLang="ko-KR" sz="1400" b="1" dirty="0">
              <a:solidFill>
                <a:schemeClr val="bg1"/>
              </a:solidFill>
              <a:effectLst>
                <a:glow rad="228600">
                  <a:srgbClr val="0000FF"/>
                </a:glo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6347910" y="214282"/>
            <a:ext cx="214313" cy="214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200" b="1" dirty="0" smtClean="0">
                <a:solidFill>
                  <a:schemeClr val="tx1"/>
                </a:solidFill>
                <a:latin typeface="+mj-ea"/>
                <a:ea typeface="+mj-ea"/>
              </a:rPr>
              <a:t>3</a:t>
            </a:r>
            <a:endParaRPr lang="ko-KR" altLang="en-US" sz="12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4" name="AutoShape 13"/>
          <p:cNvSpPr>
            <a:spLocks noChangeArrowheads="1"/>
          </p:cNvSpPr>
          <p:nvPr/>
        </p:nvSpPr>
        <p:spPr bwMode="auto">
          <a:xfrm>
            <a:off x="162445" y="714348"/>
            <a:ext cx="1871662" cy="287337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 sz="1400" dirty="0" smtClean="0">
                <a:latin typeface="HY울릉도B" pitchFamily="18" charset="-127"/>
                <a:ea typeface="HY울릉도B" pitchFamily="18" charset="-127"/>
              </a:rPr>
              <a:t>4.</a:t>
            </a:r>
            <a:r>
              <a:rPr lang="ko-KR" altLang="en-US" sz="1400" dirty="0" smtClean="0">
                <a:latin typeface="HY울릉도B" pitchFamily="18" charset="-127"/>
                <a:ea typeface="HY울릉도B" pitchFamily="18" charset="-127"/>
              </a:rPr>
              <a:t>행사프로그램</a:t>
            </a:r>
            <a:endParaRPr lang="ko-KR" altLang="en-US" sz="1400" dirty="0">
              <a:latin typeface="HY울릉도B" pitchFamily="18" charset="-127"/>
              <a:ea typeface="HY울릉도B" pitchFamily="18" charset="-127"/>
            </a:endParaRPr>
          </a:p>
        </p:txBody>
      </p:sp>
      <p:sp>
        <p:nvSpPr>
          <p:cNvPr id="55" name="AutoShape 11"/>
          <p:cNvSpPr>
            <a:spLocks noChangeArrowheads="1"/>
          </p:cNvSpPr>
          <p:nvPr/>
        </p:nvSpPr>
        <p:spPr bwMode="auto">
          <a:xfrm>
            <a:off x="428603" y="1379351"/>
            <a:ext cx="295317" cy="145636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en-US" altLang="ko-KR" sz="1200" dirty="0" smtClean="0">
                <a:latin typeface="Tahoma" pitchFamily="34" charset="0"/>
                <a:ea typeface="HY울릉도M" pitchFamily="18" charset="-127"/>
              </a:rPr>
              <a:t/>
            </a:r>
            <a:br>
              <a:rPr kumimoji="0" lang="en-US" altLang="ko-KR" sz="1200" dirty="0" smtClean="0">
                <a:latin typeface="Tahoma" pitchFamily="34" charset="0"/>
                <a:ea typeface="HY울릉도M" pitchFamily="18" charset="-127"/>
              </a:rPr>
            </a:br>
            <a:r>
              <a:rPr kumimoji="0" lang="ko-KR" altLang="en-US" sz="1200" dirty="0" smtClean="0">
                <a:latin typeface="Tahoma" pitchFamily="34" charset="0"/>
                <a:ea typeface="HY울릉도M" pitchFamily="18" charset="-127"/>
              </a:rPr>
              <a:t>가</a:t>
            </a:r>
            <a:endParaRPr kumimoji="0" lang="en-US" altLang="ko-KR" sz="1200" dirty="0" smtClean="0">
              <a:latin typeface="Tahoma" pitchFamily="34" charset="0"/>
              <a:ea typeface="HY울릉도M" pitchFamily="18" charset="-127"/>
            </a:endParaRPr>
          </a:p>
          <a:p>
            <a:pPr algn="ctr"/>
            <a:r>
              <a:rPr kumimoji="0" lang="ko-KR" altLang="en-US" sz="1200" dirty="0" smtClean="0">
                <a:latin typeface="Tahoma" pitchFamily="34" charset="0"/>
                <a:ea typeface="HY울릉도M" pitchFamily="18" charset="-127"/>
              </a:rPr>
              <a:t>족</a:t>
            </a:r>
            <a:endParaRPr kumimoji="0" lang="en-US" altLang="ko-KR" sz="1200" dirty="0" smtClean="0">
              <a:latin typeface="Tahoma" pitchFamily="34" charset="0"/>
              <a:ea typeface="HY울릉도M" pitchFamily="18" charset="-127"/>
            </a:endParaRPr>
          </a:p>
          <a:p>
            <a:pPr algn="ctr"/>
            <a:r>
              <a:rPr lang="ko-KR" altLang="en-US" sz="1200" dirty="0" smtClean="0">
                <a:latin typeface="Tahoma" pitchFamily="34" charset="0"/>
                <a:ea typeface="HY울릉도M" pitchFamily="18" charset="-127"/>
              </a:rPr>
              <a:t>참</a:t>
            </a:r>
            <a:endParaRPr lang="en-US" altLang="ko-KR" sz="1200" dirty="0" smtClean="0">
              <a:latin typeface="Tahoma" pitchFamily="34" charset="0"/>
              <a:ea typeface="HY울릉도M" pitchFamily="18" charset="-127"/>
            </a:endParaRPr>
          </a:p>
          <a:p>
            <a:pPr algn="ctr"/>
            <a:r>
              <a:rPr kumimoji="0" lang="ko-KR" altLang="en-US" sz="1200" dirty="0" smtClean="0">
                <a:latin typeface="Tahoma" pitchFamily="34" charset="0"/>
                <a:ea typeface="HY울릉도M" pitchFamily="18" charset="-127"/>
              </a:rPr>
              <a:t>여</a:t>
            </a:r>
            <a:endParaRPr kumimoji="0" lang="en-US" altLang="ko-KR" sz="1200" dirty="0" smtClean="0">
              <a:latin typeface="Tahoma" pitchFamily="34" charset="0"/>
              <a:ea typeface="HY울릉도M" pitchFamily="18" charset="-127"/>
            </a:endParaRPr>
          </a:p>
          <a:p>
            <a:pPr algn="ctr"/>
            <a:r>
              <a:rPr lang="ko-KR" altLang="en-US" sz="1200" dirty="0" smtClean="0">
                <a:latin typeface="Tahoma" pitchFamily="34" charset="0"/>
                <a:ea typeface="HY울릉도M" pitchFamily="18" charset="-127"/>
              </a:rPr>
              <a:t>행</a:t>
            </a:r>
            <a:endParaRPr lang="en-US" altLang="ko-KR" sz="1200" dirty="0" smtClean="0">
              <a:latin typeface="Tahoma" pitchFamily="34" charset="0"/>
              <a:ea typeface="HY울릉도M" pitchFamily="18" charset="-127"/>
            </a:endParaRPr>
          </a:p>
          <a:p>
            <a:pPr algn="ctr"/>
            <a:r>
              <a:rPr lang="ko-KR" altLang="en-US" sz="1200" dirty="0" smtClean="0">
                <a:latin typeface="Tahoma" pitchFamily="34" charset="0"/>
                <a:ea typeface="HY울릉도M" pitchFamily="18" charset="-127"/>
              </a:rPr>
              <a:t>사</a:t>
            </a:r>
            <a:r>
              <a:rPr lang="en-US" altLang="ko-KR" sz="1200" dirty="0" smtClean="0">
                <a:latin typeface="Tahoma" pitchFamily="34" charset="0"/>
                <a:ea typeface="HY울릉도M" pitchFamily="18" charset="-127"/>
              </a:rPr>
              <a:t/>
            </a:r>
            <a:br>
              <a:rPr lang="en-US" altLang="ko-KR" sz="1200" dirty="0" smtClean="0">
                <a:latin typeface="Tahoma" pitchFamily="34" charset="0"/>
                <a:ea typeface="HY울릉도M" pitchFamily="18" charset="-127"/>
              </a:rPr>
            </a:br>
            <a:r>
              <a:rPr kumimoji="0" lang="ko-KR" altLang="en-US" sz="1200" dirty="0" smtClean="0">
                <a:latin typeface="Tahoma" pitchFamily="34" charset="0"/>
                <a:ea typeface="HY울릉도M" pitchFamily="18" charset="-127"/>
              </a:rPr>
              <a:t> </a:t>
            </a:r>
            <a:endParaRPr kumimoji="0" lang="en-US" altLang="ko-KR" sz="1200" dirty="0">
              <a:latin typeface="Tahoma" pitchFamily="34" charset="0"/>
              <a:ea typeface="HY울릉도M" pitchFamily="18" charset="-127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42918" y="1013234"/>
            <a:ext cx="5301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smtClean="0">
                <a:latin typeface="+mn-ea"/>
              </a:rPr>
              <a:t>어린이 및 </a:t>
            </a:r>
            <a:r>
              <a:rPr lang="ko-KR" altLang="en-US" sz="1200" dirty="0" err="1" smtClean="0">
                <a:latin typeface="+mn-ea"/>
              </a:rPr>
              <a:t>가족을위한</a:t>
            </a:r>
            <a:r>
              <a:rPr lang="ko-KR" altLang="en-US" sz="1200" dirty="0" smtClean="0">
                <a:latin typeface="+mn-ea"/>
              </a:rPr>
              <a:t> 체험마당</a:t>
            </a:r>
            <a:r>
              <a:rPr lang="en-US" altLang="ko-KR" sz="1200" dirty="0" smtClean="0">
                <a:latin typeface="+mn-ea"/>
              </a:rPr>
              <a:t>,</a:t>
            </a:r>
            <a:r>
              <a:rPr lang="ko-KR" altLang="en-US" sz="1200" dirty="0" smtClean="0">
                <a:latin typeface="+mn-ea"/>
              </a:rPr>
              <a:t>놀이마당</a:t>
            </a:r>
            <a:r>
              <a:rPr lang="en-US" altLang="ko-KR" sz="1200" dirty="0" smtClean="0">
                <a:latin typeface="+mn-ea"/>
              </a:rPr>
              <a:t>,</a:t>
            </a:r>
            <a:r>
              <a:rPr lang="ko-KR" altLang="en-US" sz="1200" dirty="0" smtClean="0">
                <a:latin typeface="+mn-ea"/>
              </a:rPr>
              <a:t>도전마당의 다채로운 이벤트행사</a:t>
            </a:r>
            <a:r>
              <a:rPr lang="en-US" altLang="ko-KR" sz="1200" dirty="0" smtClean="0">
                <a:latin typeface="+mn-ea"/>
              </a:rPr>
              <a:t>.</a:t>
            </a:r>
            <a:endParaRPr lang="ko-KR" altLang="en-US" sz="1200" dirty="0">
              <a:latin typeface="+mn-ea"/>
            </a:endParaRPr>
          </a:p>
        </p:txBody>
      </p:sp>
      <p:sp>
        <p:nvSpPr>
          <p:cNvPr id="57" name="모서리가 둥근 직사각형 56"/>
          <p:cNvSpPr/>
          <p:nvPr/>
        </p:nvSpPr>
        <p:spPr>
          <a:xfrm>
            <a:off x="520589" y="1080052"/>
            <a:ext cx="142877" cy="142876"/>
          </a:xfrm>
          <a:prstGeom prst="roundRect">
            <a:avLst/>
          </a:prstGeom>
          <a:solidFill>
            <a:srgbClr val="C00000"/>
          </a:solidFill>
          <a:ln w="952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58" name="직사각형 57"/>
          <p:cNvSpPr/>
          <p:nvPr/>
        </p:nvSpPr>
        <p:spPr>
          <a:xfrm>
            <a:off x="775520" y="1407816"/>
            <a:ext cx="5653876" cy="137823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59" name="직선 연결선 58"/>
          <p:cNvCxnSpPr/>
          <p:nvPr/>
        </p:nvCxnSpPr>
        <p:spPr>
          <a:xfrm>
            <a:off x="765246" y="1622130"/>
            <a:ext cx="5653876" cy="23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직선 연결선 59"/>
          <p:cNvCxnSpPr/>
          <p:nvPr/>
        </p:nvCxnSpPr>
        <p:spPr>
          <a:xfrm rot="16200000" flipH="1">
            <a:off x="1018073" y="2089635"/>
            <a:ext cx="1384738" cy="80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직선 연결선 60"/>
          <p:cNvCxnSpPr/>
          <p:nvPr/>
        </p:nvCxnSpPr>
        <p:spPr>
          <a:xfrm rot="5400000">
            <a:off x="2096941" y="2088841"/>
            <a:ext cx="1386326" cy="80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965478" y="1374779"/>
            <a:ext cx="5753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>
                <a:latin typeface="+mn-ea"/>
              </a:rPr>
              <a:t>시  간</a:t>
            </a:r>
            <a:endParaRPr lang="ko-KR" altLang="en-US" sz="1100" dirty="0">
              <a:latin typeface="+mn-ea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991117" y="1366720"/>
            <a:ext cx="5753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>
                <a:latin typeface="+mn-ea"/>
              </a:rPr>
              <a:t>행  사</a:t>
            </a:r>
            <a:endParaRPr lang="ko-KR" altLang="en-US" sz="1100" dirty="0">
              <a:latin typeface="+mn-ea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486749" y="1381055"/>
            <a:ext cx="17698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>
                <a:latin typeface="+mn-ea"/>
              </a:rPr>
              <a:t>내                   용</a:t>
            </a:r>
            <a:endParaRPr lang="ko-KR" altLang="en-US" sz="1100" dirty="0">
              <a:latin typeface="+mn-ea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62908" y="1971657"/>
            <a:ext cx="999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10:00~12</a:t>
            </a:r>
            <a:r>
              <a:rPr lang="en-US" altLang="ko-KR" sz="1200" b="1" dirty="0" smtClean="0">
                <a:sym typeface="Wingdings" pitchFamily="2" charset="2"/>
              </a:rPr>
              <a:t>:00</a:t>
            </a:r>
            <a:br>
              <a:rPr lang="en-US" altLang="ko-KR" sz="1200" b="1" dirty="0" smtClean="0">
                <a:sym typeface="Wingdings" pitchFamily="2" charset="2"/>
              </a:rPr>
            </a:br>
            <a:endParaRPr lang="ko-KR" altLang="en-US" sz="1200" dirty="0">
              <a:latin typeface="+mj-ea"/>
              <a:ea typeface="+mj-ea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818732" y="1897770"/>
            <a:ext cx="9147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>
                <a:latin typeface="+mn-ea"/>
              </a:rPr>
              <a:t>  가족참여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ko-KR" altLang="en-US" sz="1100" dirty="0" smtClean="0">
                <a:latin typeface="+mn-ea"/>
              </a:rPr>
              <a:t>체험이벤트</a:t>
            </a:r>
            <a:endParaRPr lang="ko-KR" altLang="en-US" sz="1100" dirty="0">
              <a:latin typeface="+mn-ea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795583" y="1685826"/>
            <a:ext cx="2686212" cy="1209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err="1" smtClean="0">
                <a:latin typeface="+mn-ea"/>
              </a:rPr>
              <a:t>로데오열전</a:t>
            </a:r>
            <a:r>
              <a:rPr lang="en-US" altLang="ko-KR" sz="1100" dirty="0" smtClean="0">
                <a:latin typeface="+mn-ea"/>
              </a:rPr>
              <a:t>,</a:t>
            </a:r>
            <a:r>
              <a:rPr lang="ko-KR" altLang="en-US" sz="1100" dirty="0" err="1" smtClean="0">
                <a:latin typeface="+mn-ea"/>
              </a:rPr>
              <a:t>슛돌이축구왕</a:t>
            </a:r>
            <a:r>
              <a:rPr lang="en-US" altLang="ko-KR" sz="1100" dirty="0" smtClean="0">
                <a:latin typeface="+mn-ea"/>
              </a:rPr>
              <a:t>,</a:t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err="1" smtClean="0">
                <a:latin typeface="+mn-ea"/>
              </a:rPr>
              <a:t>스피드농구왕</a:t>
            </a:r>
            <a:r>
              <a:rPr lang="en-US" altLang="ko-KR" sz="1100" dirty="0" smtClean="0">
                <a:latin typeface="+mn-ea"/>
              </a:rPr>
              <a:t>,</a:t>
            </a:r>
            <a:r>
              <a:rPr lang="ko-KR" altLang="en-US" sz="1100" dirty="0" err="1" smtClean="0">
                <a:latin typeface="+mn-ea"/>
              </a:rPr>
              <a:t>캐릭터포토존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smtClean="0">
                <a:latin typeface="+mn-ea"/>
              </a:rPr>
              <a:t>협동제기차기</a:t>
            </a:r>
            <a:r>
              <a:rPr lang="en-US" altLang="ko-KR" sz="1100" dirty="0" smtClean="0">
                <a:latin typeface="+mn-ea"/>
              </a:rPr>
              <a:t>,</a:t>
            </a:r>
            <a:r>
              <a:rPr lang="ko-KR" altLang="en-US" sz="1100" dirty="0" smtClean="0">
                <a:latin typeface="+mn-ea"/>
              </a:rPr>
              <a:t>대형다트놀이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smtClean="0">
                <a:latin typeface="+mn-ea"/>
              </a:rPr>
              <a:t>페이스페인팅</a:t>
            </a:r>
            <a:r>
              <a:rPr lang="en-US" altLang="ko-KR" sz="1100" dirty="0" smtClean="0">
                <a:latin typeface="+mn-ea"/>
              </a:rPr>
              <a:t>,</a:t>
            </a:r>
            <a:r>
              <a:rPr lang="ko-KR" altLang="en-US" sz="1100" dirty="0" smtClean="0">
                <a:latin typeface="+mn-ea"/>
              </a:rPr>
              <a:t>키다리풍선 크라운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err="1" smtClean="0">
                <a:latin typeface="+mn-ea"/>
              </a:rPr>
              <a:t>에어바운스놀이마당</a:t>
            </a:r>
            <a:r>
              <a:rPr lang="en-US" altLang="ko-KR" sz="1100" dirty="0" smtClean="0">
                <a:latin typeface="+mn-ea"/>
              </a:rPr>
              <a:t>,</a:t>
            </a:r>
            <a:r>
              <a:rPr lang="ko-KR" altLang="en-US" sz="1100" dirty="0" err="1" smtClean="0">
                <a:latin typeface="+mn-ea"/>
              </a:rPr>
              <a:t>난타놀이마당등</a:t>
            </a:r>
            <a:r>
              <a:rPr lang="en-US" altLang="ko-KR" sz="1100" dirty="0" smtClean="0">
                <a:latin typeface="+mn-ea"/>
              </a:rPr>
              <a:t> </a:t>
            </a:r>
            <a:br>
              <a:rPr lang="en-US" altLang="ko-KR" sz="1100" dirty="0" smtClean="0">
                <a:latin typeface="+mn-ea"/>
              </a:rPr>
            </a:br>
            <a:endParaRPr lang="ko-KR" altLang="en-US" sz="1100" dirty="0">
              <a:latin typeface="+mn-ea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706924" y="1375448"/>
            <a:ext cx="5753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>
                <a:latin typeface="+mn-ea"/>
              </a:rPr>
              <a:t>비  고</a:t>
            </a:r>
            <a:endParaRPr lang="ko-KR" altLang="en-US" sz="1100" dirty="0">
              <a:latin typeface="+mn-ea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630388" y="2014169"/>
            <a:ext cx="8288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>
                <a:latin typeface="+mn-ea"/>
              </a:rPr>
              <a:t>진행요원</a:t>
            </a:r>
            <a:endParaRPr lang="ko-KR" altLang="en-US" sz="1100" dirty="0">
              <a:latin typeface="+mn-ea"/>
            </a:endParaRPr>
          </a:p>
        </p:txBody>
      </p:sp>
      <p:sp>
        <p:nvSpPr>
          <p:cNvPr id="79" name="AutoShape 11"/>
          <p:cNvSpPr>
            <a:spLocks noChangeArrowheads="1"/>
          </p:cNvSpPr>
          <p:nvPr/>
        </p:nvSpPr>
        <p:spPr bwMode="auto">
          <a:xfrm>
            <a:off x="430328" y="3188957"/>
            <a:ext cx="295317" cy="588232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ko-KR" altLang="en-US" sz="1200" dirty="0" smtClean="0">
                <a:latin typeface="Tahoma" pitchFamily="34" charset="0"/>
                <a:ea typeface="HY울릉도M" pitchFamily="18" charset="-127"/>
              </a:rPr>
              <a:t>가</a:t>
            </a:r>
            <a:endParaRPr kumimoji="0" lang="en-US" altLang="ko-KR" sz="1200" dirty="0" smtClean="0">
              <a:latin typeface="Tahoma" pitchFamily="34" charset="0"/>
              <a:ea typeface="HY울릉도M" pitchFamily="18" charset="-127"/>
            </a:endParaRPr>
          </a:p>
          <a:p>
            <a:pPr algn="ctr"/>
            <a:r>
              <a:rPr kumimoji="0" lang="ko-KR" altLang="en-US" sz="1200" dirty="0" smtClean="0">
                <a:latin typeface="Tahoma" pitchFamily="34" charset="0"/>
                <a:ea typeface="HY울릉도M" pitchFamily="18" charset="-127"/>
              </a:rPr>
              <a:t>족</a:t>
            </a:r>
            <a:endParaRPr kumimoji="0" lang="en-US" altLang="ko-KR" sz="1200" dirty="0" smtClean="0">
              <a:latin typeface="Tahoma" pitchFamily="34" charset="0"/>
              <a:ea typeface="HY울릉도M" pitchFamily="18" charset="-127"/>
            </a:endParaRPr>
          </a:p>
          <a:p>
            <a:pPr algn="ctr"/>
            <a:r>
              <a:rPr lang="ko-KR" altLang="en-US" sz="1200" dirty="0" smtClean="0">
                <a:latin typeface="Tahoma" pitchFamily="34" charset="0"/>
                <a:ea typeface="HY울릉도M" pitchFamily="18" charset="-127"/>
              </a:rPr>
              <a:t>체</a:t>
            </a:r>
            <a:endParaRPr lang="en-US" altLang="ko-KR" sz="1200" dirty="0" smtClean="0">
              <a:latin typeface="Tahoma" pitchFamily="34" charset="0"/>
              <a:ea typeface="HY울릉도M" pitchFamily="18" charset="-127"/>
            </a:endParaRPr>
          </a:p>
          <a:p>
            <a:pPr algn="ctr"/>
            <a:r>
              <a:rPr kumimoji="0" lang="ko-KR" altLang="en-US" sz="1200" dirty="0" smtClean="0">
                <a:latin typeface="Tahoma" pitchFamily="34" charset="0"/>
                <a:ea typeface="HY울릉도M" pitchFamily="18" charset="-127"/>
              </a:rPr>
              <a:t>육</a:t>
            </a:r>
            <a:endParaRPr kumimoji="0" lang="en-US" altLang="ko-KR" sz="1200" dirty="0" smtClean="0">
              <a:latin typeface="Tahoma" pitchFamily="34" charset="0"/>
              <a:ea typeface="HY울릉도M" pitchFamily="18" charset="-127"/>
            </a:endParaRPr>
          </a:p>
          <a:p>
            <a:pPr algn="ctr"/>
            <a:r>
              <a:rPr lang="ko-KR" altLang="en-US" sz="1200" dirty="0" smtClean="0">
                <a:latin typeface="Tahoma" pitchFamily="34" charset="0"/>
                <a:ea typeface="HY울릉도M" pitchFamily="18" charset="-127"/>
              </a:rPr>
              <a:t>행</a:t>
            </a:r>
            <a:endParaRPr lang="en-US" altLang="ko-KR" sz="1200" dirty="0" smtClean="0">
              <a:latin typeface="Tahoma" pitchFamily="34" charset="0"/>
              <a:ea typeface="HY울릉도M" pitchFamily="18" charset="-127"/>
            </a:endParaRPr>
          </a:p>
          <a:p>
            <a:pPr algn="ctr"/>
            <a:r>
              <a:rPr kumimoji="0" lang="ko-KR" altLang="en-US" sz="1200" dirty="0">
                <a:latin typeface="Tahoma" pitchFamily="34" charset="0"/>
                <a:ea typeface="HY울릉도M" pitchFamily="18" charset="-127"/>
              </a:rPr>
              <a:t>사</a:t>
            </a:r>
            <a:r>
              <a:rPr kumimoji="0" lang="ko-KR" altLang="en-US" sz="1200" dirty="0" smtClean="0">
                <a:latin typeface="Tahoma" pitchFamily="34" charset="0"/>
                <a:ea typeface="HY울릉도M" pitchFamily="18" charset="-127"/>
              </a:rPr>
              <a:t> </a:t>
            </a:r>
            <a:endParaRPr kumimoji="0" lang="en-US" altLang="ko-KR" sz="1200" dirty="0">
              <a:latin typeface="Tahoma" pitchFamily="34" charset="0"/>
              <a:ea typeface="HY울릉도M" pitchFamily="18" charset="-127"/>
            </a:endParaRPr>
          </a:p>
        </p:txBody>
      </p:sp>
      <p:sp>
        <p:nvSpPr>
          <p:cNvPr id="80" name="직사각형 79"/>
          <p:cNvSpPr/>
          <p:nvPr/>
        </p:nvSpPr>
        <p:spPr>
          <a:xfrm>
            <a:off x="775521" y="3224423"/>
            <a:ext cx="5653876" cy="58415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1" name="직선 연결선 80"/>
          <p:cNvCxnSpPr/>
          <p:nvPr/>
        </p:nvCxnSpPr>
        <p:spPr>
          <a:xfrm>
            <a:off x="776822" y="3450312"/>
            <a:ext cx="5653876" cy="23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직선 연결선 81"/>
          <p:cNvCxnSpPr/>
          <p:nvPr/>
        </p:nvCxnSpPr>
        <p:spPr>
          <a:xfrm rot="16200000" flipH="1">
            <a:off x="-1216896" y="6141209"/>
            <a:ext cx="5854674" cy="80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직선 연결선 82"/>
          <p:cNvCxnSpPr/>
          <p:nvPr/>
        </p:nvCxnSpPr>
        <p:spPr>
          <a:xfrm rot="5400000">
            <a:off x="-138024" y="6140416"/>
            <a:ext cx="5856260" cy="80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965479" y="3191385"/>
            <a:ext cx="5753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>
                <a:latin typeface="+mn-ea"/>
              </a:rPr>
              <a:t>시  간</a:t>
            </a:r>
            <a:endParaRPr lang="ko-KR" altLang="en-US" sz="1100" dirty="0">
              <a:latin typeface="+mn-ea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991118" y="3194901"/>
            <a:ext cx="5753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>
                <a:latin typeface="+mn-ea"/>
              </a:rPr>
              <a:t>행  사</a:t>
            </a:r>
            <a:endParaRPr lang="ko-KR" altLang="en-US" sz="1100" dirty="0">
              <a:latin typeface="+mn-ea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491485" y="3195381"/>
            <a:ext cx="1769888" cy="278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ko-KR" altLang="en-US" sz="1100" dirty="0" smtClean="0">
                <a:latin typeface="+mn-ea"/>
              </a:rPr>
              <a:t>내                   용</a:t>
            </a:r>
            <a:endParaRPr lang="ko-KR" altLang="en-US" sz="1100" dirty="0">
              <a:latin typeface="+mn-ea"/>
            </a:endParaRPr>
          </a:p>
        </p:txBody>
      </p:sp>
      <p:cxnSp>
        <p:nvCxnSpPr>
          <p:cNvPr id="88" name="직선 연결선 87"/>
          <p:cNvCxnSpPr/>
          <p:nvPr/>
        </p:nvCxnSpPr>
        <p:spPr>
          <a:xfrm rot="16200000" flipH="1">
            <a:off x="2623864" y="6124316"/>
            <a:ext cx="5855855" cy="406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5706925" y="3192054"/>
            <a:ext cx="575354" cy="278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ko-KR" altLang="en-US" sz="1100" dirty="0" smtClean="0">
                <a:latin typeface="+mn-ea"/>
              </a:rPr>
              <a:t>비  고</a:t>
            </a:r>
            <a:endParaRPr lang="ko-KR" altLang="en-US" sz="1100" dirty="0">
              <a:latin typeface="+mn-ea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763216" y="3538831"/>
            <a:ext cx="999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09:00~10</a:t>
            </a:r>
            <a:r>
              <a:rPr lang="en-US" altLang="ko-KR" sz="1200" b="1" dirty="0" smtClean="0">
                <a:sym typeface="Wingdings" pitchFamily="2" charset="2"/>
              </a:rPr>
              <a:t>:10</a:t>
            </a:r>
            <a:br>
              <a:rPr lang="en-US" altLang="ko-KR" sz="1200" b="1" dirty="0" smtClean="0">
                <a:sym typeface="Wingdings" pitchFamily="2" charset="2"/>
              </a:rPr>
            </a:br>
            <a:endParaRPr lang="ko-KR" altLang="en-US" sz="1200" dirty="0">
              <a:latin typeface="+mj-ea"/>
              <a:ea typeface="+mj-ea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802779" y="3522202"/>
            <a:ext cx="11721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>
                <a:latin typeface="+mn-ea"/>
              </a:rPr>
              <a:t>행사장 입장</a:t>
            </a:r>
            <a:endParaRPr lang="ko-KR" altLang="en-US" sz="1100" dirty="0">
              <a:latin typeface="+mn-ea"/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2795798" y="3468400"/>
            <a:ext cx="2928946" cy="278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altLang="ko-KR" sz="1100" baseline="0" dirty="0" smtClean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1100" baseline="0" dirty="0" smtClean="0">
                <a:solidFill>
                  <a:schemeClr val="tx1"/>
                </a:solidFill>
                <a:latin typeface="+mn-ea"/>
              </a:rPr>
              <a:t>식전행사</a:t>
            </a:r>
            <a:r>
              <a:rPr lang="en-US" altLang="ko-KR" sz="1100" baseline="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100" baseline="0" dirty="0" smtClean="0">
                <a:solidFill>
                  <a:schemeClr val="tx1"/>
                </a:solidFill>
                <a:latin typeface="+mn-ea"/>
              </a:rPr>
              <a:t>길놀이</a:t>
            </a:r>
            <a:r>
              <a:rPr lang="en-US" altLang="ko-KR" sz="1100" baseline="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100" baseline="0" dirty="0" smtClean="0">
                <a:solidFill>
                  <a:schemeClr val="tx1"/>
                </a:solidFill>
                <a:latin typeface="+mn-ea"/>
              </a:rPr>
              <a:t>남원풍물패</a:t>
            </a:r>
            <a:r>
              <a:rPr lang="en-US" altLang="ko-KR" sz="1100" baseline="0" dirty="0" smtClean="0">
                <a:solidFill>
                  <a:schemeClr val="tx1"/>
                </a:solidFill>
                <a:latin typeface="+mn-ea"/>
              </a:rPr>
              <a:t>)</a:t>
            </a:r>
            <a:endParaRPr lang="ko-KR" altLang="en-US" sz="11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66338" y="4669295"/>
            <a:ext cx="999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10:00~10</a:t>
            </a:r>
            <a:r>
              <a:rPr lang="en-US" altLang="ko-KR" sz="1200" b="1" dirty="0" smtClean="0">
                <a:sym typeface="Wingdings" pitchFamily="2" charset="2"/>
              </a:rPr>
              <a:t>:30</a:t>
            </a:r>
            <a:br>
              <a:rPr lang="en-US" altLang="ko-KR" sz="1200" b="1" dirty="0" smtClean="0">
                <a:sym typeface="Wingdings" pitchFamily="2" charset="2"/>
              </a:rPr>
            </a:br>
            <a:endParaRPr lang="ko-KR" altLang="en-US" sz="1200" dirty="0">
              <a:latin typeface="+mj-ea"/>
              <a:ea typeface="+mj-ea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932653" y="4610072"/>
            <a:ext cx="11721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>
                <a:latin typeface="+mn-ea"/>
              </a:rPr>
              <a:t> 개회식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  (1</a:t>
            </a:r>
            <a:r>
              <a:rPr lang="ko-KR" altLang="en-US" sz="1100" dirty="0" smtClean="0">
                <a:latin typeface="+mn-ea"/>
              </a:rPr>
              <a:t>부</a:t>
            </a:r>
            <a:r>
              <a:rPr lang="en-US" altLang="ko-KR" sz="1100" dirty="0" smtClean="0">
                <a:latin typeface="+mn-ea"/>
              </a:rPr>
              <a:t>) </a:t>
            </a:r>
            <a:endParaRPr lang="ko-KR" altLang="en-US" sz="1100" dirty="0">
              <a:latin typeface="+mn-ea"/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2799075" y="4009869"/>
            <a:ext cx="2928946" cy="255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altLang="ko-KR" sz="1100" baseline="0" dirty="0" smtClean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1100" baseline="0" dirty="0" smtClean="0">
                <a:solidFill>
                  <a:schemeClr val="tx1"/>
                </a:solidFill>
                <a:latin typeface="+mn-ea"/>
              </a:rPr>
              <a:t>개회선언</a:t>
            </a:r>
            <a:endParaRPr lang="ko-KR" altLang="en-US" sz="11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790974" y="4182173"/>
            <a:ext cx="2995480" cy="158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smtClean="0">
                <a:latin typeface="+mn-ea"/>
              </a:rPr>
              <a:t>동문소개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smtClean="0">
                <a:latin typeface="+mn-ea"/>
              </a:rPr>
              <a:t>국민의례</a:t>
            </a:r>
            <a:r>
              <a:rPr lang="en-US" altLang="ko-KR" sz="1100" dirty="0" smtClean="0">
                <a:latin typeface="+mn-ea"/>
              </a:rPr>
              <a:t>(</a:t>
            </a:r>
            <a:r>
              <a:rPr lang="ko-KR" altLang="en-US" sz="1100" dirty="0" err="1" smtClean="0">
                <a:latin typeface="+mn-ea"/>
              </a:rPr>
              <a:t>국기에대한경례</a:t>
            </a:r>
            <a:r>
              <a:rPr lang="en-US" altLang="ko-KR" sz="1100" dirty="0" smtClean="0">
                <a:latin typeface="+mn-ea"/>
              </a:rPr>
              <a:t>,</a:t>
            </a:r>
            <a:r>
              <a:rPr lang="ko-KR" altLang="en-US" sz="1100" dirty="0" smtClean="0">
                <a:latin typeface="+mn-ea"/>
              </a:rPr>
              <a:t>묵념</a:t>
            </a:r>
            <a:r>
              <a:rPr lang="en-US" altLang="ko-KR" sz="1100" dirty="0" smtClean="0">
                <a:latin typeface="+mn-ea"/>
              </a:rPr>
              <a:t>,</a:t>
            </a:r>
            <a:r>
              <a:rPr lang="ko-KR" altLang="en-US" sz="1100" dirty="0" smtClean="0">
                <a:latin typeface="+mn-ea"/>
              </a:rPr>
              <a:t>애국가</a:t>
            </a:r>
            <a:r>
              <a:rPr lang="en-US" altLang="ko-KR" sz="1100" dirty="0" smtClean="0">
                <a:latin typeface="+mn-ea"/>
              </a:rPr>
              <a:t>)</a:t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smtClean="0">
                <a:latin typeface="+mn-ea"/>
              </a:rPr>
              <a:t>표창</a:t>
            </a:r>
            <a:r>
              <a:rPr lang="en-US" altLang="ko-KR" sz="1100" dirty="0" smtClean="0">
                <a:latin typeface="+mn-ea"/>
              </a:rPr>
              <a:t>(</a:t>
            </a:r>
            <a:r>
              <a:rPr lang="ko-KR" altLang="en-US" sz="1100" dirty="0" err="1" smtClean="0">
                <a:latin typeface="+mn-ea"/>
              </a:rPr>
              <a:t>공로패</a:t>
            </a:r>
            <a:r>
              <a:rPr lang="en-US" altLang="ko-KR" sz="1100" dirty="0" smtClean="0">
                <a:latin typeface="+mn-ea"/>
              </a:rPr>
              <a:t>,</a:t>
            </a:r>
            <a:r>
              <a:rPr lang="ko-KR" altLang="en-US" sz="1100" dirty="0" err="1" smtClean="0">
                <a:latin typeface="+mn-ea"/>
              </a:rPr>
              <a:t>감사패외</a:t>
            </a:r>
            <a:r>
              <a:rPr lang="en-US" altLang="ko-KR" sz="1100" dirty="0" smtClean="0">
                <a:latin typeface="+mn-ea"/>
              </a:rPr>
              <a:t>)</a:t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smtClean="0">
                <a:latin typeface="+mn-ea"/>
              </a:rPr>
              <a:t>경과보고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smtClean="0">
                <a:latin typeface="+mn-ea"/>
              </a:rPr>
              <a:t>인사말씀</a:t>
            </a:r>
            <a:r>
              <a:rPr lang="en-US" altLang="ko-KR" sz="1100" dirty="0" smtClean="0">
                <a:latin typeface="+mn-ea"/>
              </a:rPr>
              <a:t>(</a:t>
            </a:r>
            <a:r>
              <a:rPr lang="ko-KR" altLang="en-US" sz="1100" dirty="0" smtClean="0">
                <a:latin typeface="+mn-ea"/>
              </a:rPr>
              <a:t>환영사</a:t>
            </a:r>
            <a:r>
              <a:rPr lang="en-US" altLang="ko-KR" sz="1100" dirty="0" smtClean="0">
                <a:latin typeface="+mn-ea"/>
              </a:rPr>
              <a:t>,</a:t>
            </a:r>
            <a:r>
              <a:rPr lang="ko-KR" altLang="en-US" sz="1100" dirty="0" err="1" smtClean="0">
                <a:latin typeface="+mn-ea"/>
              </a:rPr>
              <a:t>대회사</a:t>
            </a:r>
            <a:r>
              <a:rPr lang="en-US" altLang="ko-KR" sz="1100" dirty="0" smtClean="0">
                <a:latin typeface="+mn-ea"/>
              </a:rPr>
              <a:t>,</a:t>
            </a:r>
            <a:r>
              <a:rPr lang="ko-KR" altLang="en-US" sz="1100" dirty="0" smtClean="0">
                <a:latin typeface="+mn-ea"/>
              </a:rPr>
              <a:t>축사</a:t>
            </a:r>
            <a:r>
              <a:rPr lang="en-US" altLang="ko-KR" sz="1100" dirty="0" smtClean="0">
                <a:latin typeface="+mn-ea"/>
              </a:rPr>
              <a:t>)</a:t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smtClean="0">
                <a:latin typeface="+mn-ea"/>
              </a:rPr>
              <a:t>장학금전달식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smtClean="0">
                <a:latin typeface="+mn-ea"/>
              </a:rPr>
              <a:t>우승기전달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smtClean="0">
                <a:latin typeface="+mn-ea"/>
              </a:rPr>
              <a:t>선  서</a:t>
            </a:r>
            <a:endParaRPr lang="ko-KR" altLang="en-US" sz="1100" dirty="0">
              <a:latin typeface="+mn-ea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706259" y="4719624"/>
            <a:ext cx="651699" cy="281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ko-KR" altLang="en-US" sz="1100" dirty="0" smtClean="0">
                <a:latin typeface="+mn-ea"/>
              </a:rPr>
              <a:t>동문회</a:t>
            </a:r>
            <a:endParaRPr lang="ko-KR" altLang="en-US" sz="1100" dirty="0">
              <a:latin typeface="+mn-ea"/>
            </a:endParaRPr>
          </a:p>
        </p:txBody>
      </p:sp>
      <p:cxnSp>
        <p:nvCxnSpPr>
          <p:cNvPr id="98" name="직선 연결선 97"/>
          <p:cNvCxnSpPr/>
          <p:nvPr/>
        </p:nvCxnSpPr>
        <p:spPr>
          <a:xfrm>
            <a:off x="792774" y="7443477"/>
            <a:ext cx="5643603" cy="165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774219" y="8125894"/>
            <a:ext cx="999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10:30~12</a:t>
            </a:r>
            <a:r>
              <a:rPr lang="en-US" altLang="ko-KR" sz="1200" b="1" dirty="0" smtClean="0">
                <a:sym typeface="Wingdings" pitchFamily="2" charset="2"/>
              </a:rPr>
              <a:t>:00</a:t>
            </a:r>
            <a:br>
              <a:rPr lang="en-US" altLang="ko-KR" sz="1200" b="1" dirty="0" smtClean="0">
                <a:sym typeface="Wingdings" pitchFamily="2" charset="2"/>
              </a:rPr>
            </a:br>
            <a:endParaRPr lang="ko-KR" altLang="en-US" sz="1200" dirty="0">
              <a:latin typeface="+mj-ea"/>
              <a:ea typeface="+mj-ea"/>
            </a:endParaRPr>
          </a:p>
        </p:txBody>
      </p:sp>
      <p:cxnSp>
        <p:nvCxnSpPr>
          <p:cNvPr id="111" name="직선 연결선 110"/>
          <p:cNvCxnSpPr/>
          <p:nvPr/>
        </p:nvCxnSpPr>
        <p:spPr>
          <a:xfrm rot="5400000">
            <a:off x="4867247" y="2100195"/>
            <a:ext cx="1386326" cy="80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1698880" y="8072459"/>
            <a:ext cx="11721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>
                <a:latin typeface="+mn-ea"/>
              </a:rPr>
              <a:t> 오전체육행사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      (2</a:t>
            </a:r>
            <a:r>
              <a:rPr lang="ko-KR" altLang="en-US" sz="1100" dirty="0" smtClean="0">
                <a:latin typeface="+mn-ea"/>
              </a:rPr>
              <a:t>부</a:t>
            </a:r>
            <a:r>
              <a:rPr lang="en-US" altLang="ko-KR" sz="1100" dirty="0" smtClean="0">
                <a:latin typeface="+mn-ea"/>
              </a:rPr>
              <a:t>)</a:t>
            </a:r>
            <a:endParaRPr lang="ko-KR" altLang="en-US" sz="1100" dirty="0">
              <a:latin typeface="+mn-ea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2786058" y="7937931"/>
            <a:ext cx="2995480" cy="650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smtClean="0">
                <a:latin typeface="+mn-ea"/>
              </a:rPr>
              <a:t>축구경기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smtClean="0">
                <a:latin typeface="+mn-ea"/>
              </a:rPr>
              <a:t>배구경기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smtClean="0">
                <a:latin typeface="+mn-ea"/>
              </a:rPr>
              <a:t>족구경기</a:t>
            </a:r>
            <a:endParaRPr lang="ko-KR" altLang="en-US" sz="1100" dirty="0">
              <a:latin typeface="+mn-ea"/>
            </a:endParaRPr>
          </a:p>
        </p:txBody>
      </p:sp>
      <p:cxnSp>
        <p:nvCxnSpPr>
          <p:cNvPr id="67" name="직선 연결선 66"/>
          <p:cNvCxnSpPr/>
          <p:nvPr/>
        </p:nvCxnSpPr>
        <p:spPr>
          <a:xfrm>
            <a:off x="785794" y="3929055"/>
            <a:ext cx="5653876" cy="23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직사각형 67"/>
          <p:cNvSpPr/>
          <p:nvPr/>
        </p:nvSpPr>
        <p:spPr>
          <a:xfrm>
            <a:off x="2786058" y="3659220"/>
            <a:ext cx="2928946" cy="278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altLang="ko-KR" sz="1100" baseline="0" dirty="0" smtClean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1100" baseline="0" dirty="0" smtClean="0">
                <a:solidFill>
                  <a:schemeClr val="tx1"/>
                </a:solidFill>
                <a:latin typeface="+mn-ea"/>
              </a:rPr>
              <a:t>식전행사</a:t>
            </a:r>
            <a:r>
              <a:rPr lang="en-US" altLang="ko-KR" sz="1100" baseline="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100" baseline="0" dirty="0" err="1" smtClean="0">
                <a:solidFill>
                  <a:schemeClr val="tx1"/>
                </a:solidFill>
                <a:latin typeface="+mn-ea"/>
              </a:rPr>
              <a:t>오프인공연</a:t>
            </a:r>
            <a:r>
              <a:rPr lang="en-US" altLang="ko-KR" sz="1100" baseline="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100" baseline="0" dirty="0" smtClean="0">
                <a:solidFill>
                  <a:schemeClr val="tx1"/>
                </a:solidFill>
                <a:latin typeface="+mn-ea"/>
              </a:rPr>
              <a:t>퓨전타악기</a:t>
            </a:r>
            <a:r>
              <a:rPr lang="en-US" altLang="ko-KR" sz="1100" baseline="0" dirty="0" smtClean="0">
                <a:solidFill>
                  <a:schemeClr val="tx1"/>
                </a:solidFill>
                <a:latin typeface="+mn-ea"/>
              </a:rPr>
              <a:t>)</a:t>
            </a:r>
            <a:endParaRPr lang="ko-KR" altLang="en-US" sz="11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693244" y="8061274"/>
            <a:ext cx="1172192" cy="255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ko-KR" altLang="en-US" sz="1100" dirty="0" smtClean="0">
                <a:latin typeface="+mn-ea"/>
              </a:rPr>
              <a:t>동문회</a:t>
            </a:r>
            <a:endParaRPr lang="ko-KR" altLang="en-US" sz="1100" dirty="0">
              <a:latin typeface="+mn-ea"/>
            </a:endParaRPr>
          </a:p>
        </p:txBody>
      </p:sp>
      <p:cxnSp>
        <p:nvCxnSpPr>
          <p:cNvPr id="71" name="직선 연결선 70"/>
          <p:cNvCxnSpPr/>
          <p:nvPr/>
        </p:nvCxnSpPr>
        <p:spPr>
          <a:xfrm>
            <a:off x="787782" y="5798018"/>
            <a:ext cx="5643603" cy="165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62644" y="6467786"/>
            <a:ext cx="999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10:30~11</a:t>
            </a:r>
            <a:r>
              <a:rPr lang="en-US" altLang="ko-KR" sz="1200" b="1" dirty="0" smtClean="0">
                <a:sym typeface="Wingdings" pitchFamily="2" charset="2"/>
              </a:rPr>
              <a:t>:00</a:t>
            </a:r>
            <a:br>
              <a:rPr lang="en-US" altLang="ko-KR" sz="1200" b="1" dirty="0" smtClean="0">
                <a:sym typeface="Wingdings" pitchFamily="2" charset="2"/>
              </a:rPr>
            </a:br>
            <a:endParaRPr lang="ko-KR" altLang="en-US" sz="1200" dirty="0">
              <a:latin typeface="+mj-ea"/>
              <a:ea typeface="+mj-ea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917227" y="6464544"/>
            <a:ext cx="11721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>
                <a:latin typeface="+mn-ea"/>
              </a:rPr>
              <a:t> 기공식</a:t>
            </a:r>
            <a:endParaRPr lang="ko-KR" altLang="en-US" sz="1100" dirty="0">
              <a:latin typeface="+mn-ea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786058" y="5863223"/>
            <a:ext cx="2995480" cy="158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smtClean="0">
                <a:latin typeface="+mn-ea"/>
              </a:rPr>
              <a:t>기공식 자리이동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err="1" smtClean="0">
                <a:latin typeface="+mn-ea"/>
              </a:rPr>
              <a:t>개식멘트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smtClean="0">
                <a:latin typeface="+mn-ea"/>
              </a:rPr>
              <a:t>공사개요보고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smtClean="0">
                <a:latin typeface="+mn-ea"/>
              </a:rPr>
              <a:t>기념사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smtClean="0">
                <a:latin typeface="+mn-ea"/>
              </a:rPr>
              <a:t>축사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smtClean="0">
                <a:latin typeface="+mn-ea"/>
              </a:rPr>
              <a:t>테이프커팅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err="1" smtClean="0">
                <a:latin typeface="+mn-ea"/>
              </a:rPr>
              <a:t>시삽식</a:t>
            </a:r>
            <a:r>
              <a:rPr lang="en-US" altLang="ko-KR" sz="1100" dirty="0" smtClean="0">
                <a:latin typeface="+mn-ea"/>
              </a:rPr>
              <a:t>(</a:t>
            </a:r>
            <a:r>
              <a:rPr lang="ko-KR" altLang="en-US" sz="1100" dirty="0" err="1" smtClean="0">
                <a:latin typeface="+mn-ea"/>
              </a:rPr>
              <a:t>개토식</a:t>
            </a:r>
            <a:r>
              <a:rPr lang="en-US" altLang="ko-KR" sz="1100" dirty="0" smtClean="0">
                <a:latin typeface="+mn-ea"/>
              </a:rPr>
              <a:t>)</a:t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smtClean="0">
                <a:latin typeface="+mn-ea"/>
              </a:rPr>
              <a:t>폐식선언</a:t>
            </a:r>
            <a:r>
              <a:rPr lang="en-US" altLang="ko-KR" sz="1100" dirty="0" smtClean="0">
                <a:latin typeface="+mn-ea"/>
              </a:rPr>
              <a:t> </a:t>
            </a:r>
            <a:endParaRPr lang="ko-KR" altLang="en-US" sz="1100" dirty="0">
              <a:latin typeface="+mn-ea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541318" y="6330577"/>
            <a:ext cx="1172192" cy="1023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ko-KR" altLang="en-US" sz="1100" dirty="0" smtClean="0">
                <a:latin typeface="+mn-ea"/>
              </a:rPr>
              <a:t>   전문</a:t>
            </a:r>
            <a:r>
              <a:rPr lang="en-US" altLang="ko-KR" sz="1100" dirty="0" smtClean="0">
                <a:latin typeface="+mn-ea"/>
              </a:rPr>
              <a:t>MC</a:t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Recreation</a:t>
            </a:r>
            <a:r>
              <a:rPr lang="ko-KR" altLang="en-US" sz="1100" dirty="0" smtClean="0">
                <a:latin typeface="+mn-ea"/>
              </a:rPr>
              <a:t> 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endParaRPr lang="en-US" altLang="ko-KR" sz="1100" dirty="0" smtClean="0">
              <a:latin typeface="+mn-ea"/>
            </a:endParaRPr>
          </a:p>
          <a:p>
            <a:pPr>
              <a:lnSpc>
                <a:spcPct val="110000"/>
              </a:lnSpc>
            </a:pPr>
            <a:endParaRPr lang="ko-KR" altLang="en-US" sz="1100" dirty="0">
              <a:latin typeface="+mn-ea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715016" y="6722887"/>
            <a:ext cx="1172192" cy="255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ko-KR" altLang="en-US" sz="1100" dirty="0" smtClean="0">
                <a:latin typeface="+mn-ea"/>
              </a:rPr>
              <a:t>동문회</a:t>
            </a:r>
            <a:endParaRPr lang="ko-KR" altLang="en-US" sz="1100" dirty="0">
              <a:latin typeface="+mn-ea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50265" y="2855355"/>
            <a:ext cx="45384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smtClean="0">
                <a:latin typeface="+mn-ea"/>
              </a:rPr>
              <a:t>체육행사를 통한 동문 화합과 일체감조성을 위한 공동체행사</a:t>
            </a:r>
            <a:r>
              <a:rPr lang="en-US" altLang="ko-KR" sz="1200" dirty="0" smtClean="0">
                <a:latin typeface="+mn-ea"/>
              </a:rPr>
              <a:t>.</a:t>
            </a:r>
            <a:r>
              <a:rPr lang="ko-KR" altLang="en-US" sz="1200" dirty="0" smtClean="0">
                <a:latin typeface="+mn-ea"/>
              </a:rPr>
              <a:t>   </a:t>
            </a:r>
            <a:endParaRPr lang="ko-KR" altLang="en-US" sz="1200" dirty="0">
              <a:latin typeface="+mn-ea"/>
            </a:endParaRPr>
          </a:p>
        </p:txBody>
      </p:sp>
      <p:sp>
        <p:nvSpPr>
          <p:cNvPr id="107" name="모서리가 둥근 직사각형 106"/>
          <p:cNvSpPr/>
          <p:nvPr/>
        </p:nvSpPr>
        <p:spPr>
          <a:xfrm>
            <a:off x="527936" y="2922173"/>
            <a:ext cx="142877" cy="142876"/>
          </a:xfrm>
          <a:prstGeom prst="roundRect">
            <a:avLst/>
          </a:prstGeom>
          <a:solidFill>
            <a:srgbClr val="C00000"/>
          </a:solidFill>
          <a:ln w="952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 bwMode="auto">
          <a:xfrm>
            <a:off x="305087" y="161324"/>
            <a:ext cx="8124854" cy="307760"/>
          </a:xfrm>
          <a:prstGeom prst="rect">
            <a:avLst/>
          </a:prstGeom>
          <a:noFill/>
        </p:spPr>
        <p:txBody>
          <a:bodyPr lIns="91423" tIns="45712" rIns="91423" bIns="45712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 smtClean="0">
                <a:solidFill>
                  <a:schemeClr val="bg1"/>
                </a:solidFill>
                <a:effectLst>
                  <a:glow rad="228600">
                    <a:srgbClr val="0000FF"/>
                  </a:glow>
                </a:effectLst>
                <a:latin typeface="맑은 고딕" pitchFamily="50" charset="-127"/>
                <a:ea typeface="맑은 고딕" pitchFamily="50" charset="-127"/>
              </a:rPr>
              <a:t>순천고등학교  </a:t>
            </a:r>
            <a:r>
              <a:rPr kumimoji="0" lang="ko-KR" altLang="en-US" sz="1400" b="1" dirty="0" err="1" smtClean="0">
                <a:solidFill>
                  <a:schemeClr val="bg1"/>
                </a:solidFill>
                <a:effectLst>
                  <a:glow rad="228600">
                    <a:srgbClr val="0000FF"/>
                  </a:glow>
                </a:effectLst>
                <a:latin typeface="맑은 고딕" pitchFamily="50" charset="-127"/>
                <a:ea typeface="맑은 고딕" pitchFamily="50" charset="-127"/>
              </a:rPr>
              <a:t>총동창</a:t>
            </a:r>
            <a:r>
              <a:rPr lang="ko-KR" altLang="en-US" sz="1400" b="1" dirty="0" smtClean="0">
                <a:solidFill>
                  <a:schemeClr val="bg1"/>
                </a:solidFill>
                <a:effectLst>
                  <a:glow rad="228600">
                    <a:srgbClr val="0000FF"/>
                  </a:glow>
                </a:effectLst>
                <a:latin typeface="맑은 고딕" pitchFamily="50" charset="-127"/>
                <a:ea typeface="맑은 고딕" pitchFamily="50" charset="-127"/>
              </a:rPr>
              <a:t>  </a:t>
            </a:r>
            <a:r>
              <a:rPr kumimoji="0" lang="ko-KR" altLang="en-US" sz="1400" b="1" dirty="0" smtClean="0">
                <a:solidFill>
                  <a:schemeClr val="bg1"/>
                </a:solidFill>
                <a:effectLst>
                  <a:glow rad="228600">
                    <a:srgbClr val="0000FF"/>
                  </a:glow>
                </a:effectLst>
                <a:latin typeface="맑은 고딕" pitchFamily="50" charset="-127"/>
                <a:ea typeface="맑은 고딕" pitchFamily="50" charset="-127"/>
              </a:rPr>
              <a:t>가족체육행사 </a:t>
            </a:r>
            <a:endParaRPr kumimoji="0" lang="en-US" altLang="ko-KR" sz="1400" b="1" dirty="0">
              <a:solidFill>
                <a:schemeClr val="bg1"/>
              </a:solidFill>
              <a:effectLst>
                <a:glow rad="228600">
                  <a:srgbClr val="0000FF"/>
                </a:glo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6347910" y="214282"/>
            <a:ext cx="214313" cy="214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200" b="1" dirty="0" smtClean="0">
                <a:solidFill>
                  <a:schemeClr val="tx1"/>
                </a:solidFill>
                <a:latin typeface="+mj-ea"/>
                <a:ea typeface="+mj-ea"/>
              </a:rPr>
              <a:t>4</a:t>
            </a:r>
            <a:endParaRPr lang="ko-KR" altLang="en-US" sz="12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7" name="AutoShape 11"/>
          <p:cNvSpPr>
            <a:spLocks noChangeArrowheads="1"/>
          </p:cNvSpPr>
          <p:nvPr/>
        </p:nvSpPr>
        <p:spPr bwMode="auto">
          <a:xfrm>
            <a:off x="430328" y="1099673"/>
            <a:ext cx="295317" cy="600701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ko-KR" altLang="en-US" sz="1200" dirty="0" smtClean="0">
                <a:latin typeface="Tahoma" pitchFamily="34" charset="0"/>
                <a:ea typeface="HY울릉도M" pitchFamily="18" charset="-127"/>
              </a:rPr>
              <a:t>가</a:t>
            </a:r>
            <a:endParaRPr kumimoji="0" lang="en-US" altLang="ko-KR" sz="1200" dirty="0" smtClean="0">
              <a:latin typeface="Tahoma" pitchFamily="34" charset="0"/>
              <a:ea typeface="HY울릉도M" pitchFamily="18" charset="-127"/>
            </a:endParaRPr>
          </a:p>
          <a:p>
            <a:pPr algn="ctr"/>
            <a:r>
              <a:rPr kumimoji="0" lang="ko-KR" altLang="en-US" sz="1200" dirty="0" smtClean="0">
                <a:latin typeface="Tahoma" pitchFamily="34" charset="0"/>
                <a:ea typeface="HY울릉도M" pitchFamily="18" charset="-127"/>
              </a:rPr>
              <a:t>족</a:t>
            </a:r>
            <a:endParaRPr kumimoji="0" lang="en-US" altLang="ko-KR" sz="1200" dirty="0" smtClean="0">
              <a:latin typeface="Tahoma" pitchFamily="34" charset="0"/>
              <a:ea typeface="HY울릉도M" pitchFamily="18" charset="-127"/>
            </a:endParaRPr>
          </a:p>
          <a:p>
            <a:pPr algn="ctr"/>
            <a:r>
              <a:rPr lang="ko-KR" altLang="en-US" sz="1200" dirty="0" smtClean="0">
                <a:latin typeface="Tahoma" pitchFamily="34" charset="0"/>
                <a:ea typeface="HY울릉도M" pitchFamily="18" charset="-127"/>
              </a:rPr>
              <a:t>체</a:t>
            </a:r>
            <a:endParaRPr lang="en-US" altLang="ko-KR" sz="1200" dirty="0" smtClean="0">
              <a:latin typeface="Tahoma" pitchFamily="34" charset="0"/>
              <a:ea typeface="HY울릉도M" pitchFamily="18" charset="-127"/>
            </a:endParaRPr>
          </a:p>
          <a:p>
            <a:pPr algn="ctr"/>
            <a:r>
              <a:rPr kumimoji="0" lang="ko-KR" altLang="en-US" sz="1200" dirty="0" smtClean="0">
                <a:latin typeface="Tahoma" pitchFamily="34" charset="0"/>
                <a:ea typeface="HY울릉도M" pitchFamily="18" charset="-127"/>
              </a:rPr>
              <a:t>육</a:t>
            </a:r>
            <a:endParaRPr kumimoji="0" lang="en-US" altLang="ko-KR" sz="1200" dirty="0" smtClean="0">
              <a:latin typeface="Tahoma" pitchFamily="34" charset="0"/>
              <a:ea typeface="HY울릉도M" pitchFamily="18" charset="-127"/>
            </a:endParaRPr>
          </a:p>
          <a:p>
            <a:pPr algn="ctr"/>
            <a:r>
              <a:rPr lang="ko-KR" altLang="en-US" sz="1200" dirty="0" smtClean="0">
                <a:latin typeface="Tahoma" pitchFamily="34" charset="0"/>
                <a:ea typeface="HY울릉도M" pitchFamily="18" charset="-127"/>
              </a:rPr>
              <a:t>행</a:t>
            </a:r>
            <a:endParaRPr lang="en-US" altLang="ko-KR" sz="1200" dirty="0" smtClean="0">
              <a:latin typeface="Tahoma" pitchFamily="34" charset="0"/>
              <a:ea typeface="HY울릉도M" pitchFamily="18" charset="-127"/>
            </a:endParaRPr>
          </a:p>
          <a:p>
            <a:pPr algn="ctr"/>
            <a:r>
              <a:rPr kumimoji="0" lang="ko-KR" altLang="en-US" sz="1200" dirty="0">
                <a:latin typeface="Tahoma" pitchFamily="34" charset="0"/>
                <a:ea typeface="HY울릉도M" pitchFamily="18" charset="-127"/>
              </a:rPr>
              <a:t>사</a:t>
            </a:r>
            <a:r>
              <a:rPr kumimoji="0" lang="ko-KR" altLang="en-US" sz="1200" dirty="0" smtClean="0">
                <a:latin typeface="Tahoma" pitchFamily="34" charset="0"/>
                <a:ea typeface="HY울릉도M" pitchFamily="18" charset="-127"/>
              </a:rPr>
              <a:t> </a:t>
            </a:r>
            <a:endParaRPr kumimoji="0" lang="en-US" altLang="ko-KR" sz="1200" dirty="0">
              <a:latin typeface="Tahoma" pitchFamily="34" charset="0"/>
              <a:ea typeface="HY울릉도M" pitchFamily="18" charset="-127"/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775521" y="1096118"/>
            <a:ext cx="5653876" cy="599683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9" name="직선 연결선 38"/>
          <p:cNvCxnSpPr/>
          <p:nvPr/>
        </p:nvCxnSpPr>
        <p:spPr>
          <a:xfrm>
            <a:off x="776822" y="1332893"/>
            <a:ext cx="5653876" cy="238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965479" y="1073966"/>
            <a:ext cx="575354" cy="267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>
                <a:latin typeface="+mn-ea"/>
              </a:rPr>
              <a:t>시  간</a:t>
            </a:r>
            <a:endParaRPr lang="ko-KR" altLang="en-US" sz="1100" dirty="0">
              <a:latin typeface="+mn-ea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991118" y="1077482"/>
            <a:ext cx="575354" cy="267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>
                <a:latin typeface="+mn-ea"/>
              </a:rPr>
              <a:t>행  사</a:t>
            </a:r>
            <a:endParaRPr lang="ko-KR" altLang="en-US" sz="1100" dirty="0">
              <a:latin typeface="+mn-ea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491485" y="1077962"/>
            <a:ext cx="1769888" cy="284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ko-KR" altLang="en-US" sz="1100" dirty="0" smtClean="0">
                <a:latin typeface="+mn-ea"/>
              </a:rPr>
              <a:t>내                   용</a:t>
            </a:r>
            <a:endParaRPr lang="ko-KR" altLang="en-US" sz="1100" dirty="0">
              <a:latin typeface="+mn-ea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06925" y="1074635"/>
            <a:ext cx="575354" cy="284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ko-KR" altLang="en-US" sz="1100" dirty="0" smtClean="0">
                <a:latin typeface="+mn-ea"/>
              </a:rPr>
              <a:t>비  고</a:t>
            </a:r>
            <a:endParaRPr lang="ko-KR" altLang="en-US" sz="1100" dirty="0">
              <a:latin typeface="+mn-ea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932653" y="2437812"/>
            <a:ext cx="1172192" cy="440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>
                <a:latin typeface="+mn-ea"/>
              </a:rPr>
              <a:t> 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 </a:t>
            </a:r>
            <a:endParaRPr lang="ko-KR" altLang="en-US" sz="1100" dirty="0">
              <a:latin typeface="+mn-ea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541318" y="2717877"/>
            <a:ext cx="1172192" cy="1045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ko-KR" altLang="en-US" sz="1100" dirty="0" smtClean="0">
                <a:latin typeface="+mn-ea"/>
              </a:rPr>
              <a:t>   전문</a:t>
            </a:r>
            <a:r>
              <a:rPr lang="en-US" altLang="ko-KR" sz="1100" dirty="0" smtClean="0">
                <a:latin typeface="+mn-ea"/>
              </a:rPr>
              <a:t>MC</a:t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Recreation</a:t>
            </a:r>
            <a:r>
              <a:rPr lang="ko-KR" altLang="en-US" sz="1100" dirty="0" smtClean="0">
                <a:latin typeface="+mn-ea"/>
              </a:rPr>
              <a:t> 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endParaRPr lang="en-US" altLang="ko-KR" sz="1100" dirty="0" smtClean="0">
              <a:latin typeface="+mn-ea"/>
            </a:endParaRPr>
          </a:p>
          <a:p>
            <a:pPr>
              <a:lnSpc>
                <a:spcPct val="110000"/>
              </a:lnSpc>
            </a:pPr>
            <a:endParaRPr lang="ko-KR" altLang="en-US" sz="1100" dirty="0">
              <a:latin typeface="+mn-ea"/>
            </a:endParaRPr>
          </a:p>
        </p:txBody>
      </p:sp>
      <p:cxnSp>
        <p:nvCxnSpPr>
          <p:cNvPr id="77" name="직선 연결선 76"/>
          <p:cNvCxnSpPr/>
          <p:nvPr/>
        </p:nvCxnSpPr>
        <p:spPr>
          <a:xfrm>
            <a:off x="794766" y="1780903"/>
            <a:ext cx="5643603" cy="165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1811751" y="1399824"/>
            <a:ext cx="1172192" cy="267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>
                <a:latin typeface="+mn-ea"/>
              </a:rPr>
              <a:t>  점심식사</a:t>
            </a:r>
            <a:endParaRPr lang="ko-KR" altLang="en-US" sz="1100" dirty="0">
              <a:latin typeface="+mn-ea"/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2775742" y="1342079"/>
            <a:ext cx="2928946" cy="46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buFontTx/>
              <a:buChar char="-"/>
            </a:pPr>
            <a:r>
              <a:rPr lang="ko-KR" altLang="en-US" sz="1100" baseline="0" dirty="0" err="1" smtClean="0">
                <a:solidFill>
                  <a:schemeClr val="tx1"/>
                </a:solidFill>
                <a:latin typeface="+mn-ea"/>
              </a:rPr>
              <a:t>기수별로</a:t>
            </a:r>
            <a:r>
              <a:rPr lang="ko-KR" altLang="en-US" sz="1100" baseline="0" dirty="0" smtClean="0">
                <a:solidFill>
                  <a:schemeClr val="tx1"/>
                </a:solidFill>
                <a:latin typeface="+mn-ea"/>
              </a:rPr>
              <a:t> 진행</a:t>
            </a:r>
            <a:endParaRPr lang="en-US" altLang="ko-KR" sz="1100" baseline="0" dirty="0" smtClean="0">
              <a:solidFill>
                <a:schemeClr val="tx1"/>
              </a:solidFill>
              <a:latin typeface="+mn-ea"/>
            </a:endParaRPr>
          </a:p>
          <a:p>
            <a:pPr algn="just">
              <a:lnSpc>
                <a:spcPct val="110000"/>
              </a:lnSpc>
              <a:buFontTx/>
              <a:buChar char="-"/>
            </a:pPr>
            <a:r>
              <a:rPr lang="en-US" altLang="ko-KR" sz="1100" dirty="0" smtClean="0">
                <a:latin typeface="+mn-ea"/>
              </a:rPr>
              <a:t> </a:t>
            </a:r>
            <a:r>
              <a:rPr lang="ko-KR" altLang="en-US" sz="1100" dirty="0" smtClean="0">
                <a:latin typeface="+mn-ea"/>
              </a:rPr>
              <a:t>순고 </a:t>
            </a:r>
            <a:r>
              <a:rPr lang="ko-KR" altLang="en-US" sz="1100" dirty="0" err="1" smtClean="0">
                <a:latin typeface="+mn-ea"/>
              </a:rPr>
              <a:t>관악대</a:t>
            </a:r>
            <a:r>
              <a:rPr lang="ko-KR" altLang="en-US" sz="1100" dirty="0" smtClean="0">
                <a:latin typeface="+mn-ea"/>
              </a:rPr>
              <a:t> 연주</a:t>
            </a:r>
            <a:endParaRPr lang="ko-KR" altLang="en-US" sz="11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77702" y="1409655"/>
            <a:ext cx="999719" cy="471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12:00~12</a:t>
            </a:r>
            <a:r>
              <a:rPr lang="en-US" altLang="ko-KR" sz="1200" b="1" dirty="0" smtClean="0">
                <a:sym typeface="Wingdings" pitchFamily="2" charset="2"/>
              </a:rPr>
              <a:t>:30</a:t>
            </a:r>
            <a:br>
              <a:rPr lang="en-US" altLang="ko-KR" sz="1200" b="1" dirty="0" smtClean="0">
                <a:sym typeface="Wingdings" pitchFamily="2" charset="2"/>
              </a:rPr>
            </a:br>
            <a:endParaRPr lang="ko-KR" altLang="en-US" sz="1200" dirty="0">
              <a:latin typeface="+mj-ea"/>
              <a:ea typeface="+mj-ea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86905" y="2800107"/>
            <a:ext cx="999719" cy="471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12:30~14</a:t>
            </a:r>
            <a:r>
              <a:rPr lang="en-US" altLang="ko-KR" sz="1200" b="1" dirty="0" smtClean="0">
                <a:sym typeface="Wingdings" pitchFamily="2" charset="2"/>
              </a:rPr>
              <a:t>:00</a:t>
            </a:r>
            <a:br>
              <a:rPr lang="en-US" altLang="ko-KR" sz="1200" b="1" dirty="0" smtClean="0">
                <a:sym typeface="Wingdings" pitchFamily="2" charset="2"/>
              </a:rPr>
            </a:br>
            <a:endParaRPr lang="ko-KR" altLang="en-US" sz="1200" dirty="0">
              <a:latin typeface="+mj-ea"/>
              <a:ea typeface="+mj-ea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735735" y="2741148"/>
            <a:ext cx="1172192" cy="440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>
                <a:latin typeface="+mn-ea"/>
              </a:rPr>
              <a:t> 오후체육행사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      (3</a:t>
            </a:r>
            <a:r>
              <a:rPr lang="ko-KR" altLang="en-US" sz="1100" dirty="0" smtClean="0">
                <a:latin typeface="+mn-ea"/>
              </a:rPr>
              <a:t>부</a:t>
            </a:r>
            <a:r>
              <a:rPr lang="en-US" altLang="ko-KR" sz="1100" dirty="0" smtClean="0">
                <a:latin typeface="+mn-ea"/>
              </a:rPr>
              <a:t>)</a:t>
            </a:r>
            <a:endParaRPr lang="ko-KR" altLang="en-US" sz="1100" dirty="0">
              <a:latin typeface="+mn-ea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787169" y="1929490"/>
            <a:ext cx="2995480" cy="2946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smtClean="0">
                <a:latin typeface="+mn-ea"/>
              </a:rPr>
              <a:t>공동체열전한마당게임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err="1" smtClean="0">
                <a:latin typeface="+mn-ea"/>
              </a:rPr>
              <a:t>오프닝치어댄스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err="1" smtClean="0">
                <a:latin typeface="+mn-ea"/>
              </a:rPr>
              <a:t>일심동체지네발릴레이</a:t>
            </a:r>
            <a:r>
              <a:rPr lang="en-US" altLang="ko-KR" sz="1100" dirty="0" smtClean="0">
                <a:latin typeface="+mn-ea"/>
              </a:rPr>
              <a:t>(</a:t>
            </a:r>
            <a:r>
              <a:rPr lang="ko-KR" altLang="en-US" sz="1100" dirty="0" smtClean="0">
                <a:latin typeface="+mn-ea"/>
              </a:rPr>
              <a:t>남자</a:t>
            </a:r>
            <a:r>
              <a:rPr lang="en-US" altLang="ko-KR" sz="1100" dirty="0" smtClean="0">
                <a:latin typeface="+mn-ea"/>
              </a:rPr>
              <a:t>)</a:t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err="1" smtClean="0">
                <a:latin typeface="+mn-ea"/>
              </a:rPr>
              <a:t>드높은기상</a:t>
            </a:r>
            <a:r>
              <a:rPr lang="en-US" altLang="ko-KR" sz="1100" dirty="0" smtClean="0">
                <a:latin typeface="+mn-ea"/>
              </a:rPr>
              <a:t>(</a:t>
            </a:r>
            <a:r>
              <a:rPr lang="ko-KR" altLang="en-US" sz="1100" dirty="0" smtClean="0">
                <a:latin typeface="+mn-ea"/>
              </a:rPr>
              <a:t>남자</a:t>
            </a:r>
            <a:r>
              <a:rPr lang="en-US" altLang="ko-KR" sz="1100" dirty="0" smtClean="0">
                <a:latin typeface="+mn-ea"/>
              </a:rPr>
              <a:t>.</a:t>
            </a:r>
            <a:r>
              <a:rPr lang="ko-KR" altLang="en-US" sz="1100" dirty="0" smtClean="0">
                <a:latin typeface="+mn-ea"/>
              </a:rPr>
              <a:t>여자</a:t>
            </a:r>
            <a:r>
              <a:rPr lang="en-US" altLang="ko-KR" sz="1100" dirty="0" smtClean="0">
                <a:latin typeface="+mn-ea"/>
              </a:rPr>
              <a:t>)</a:t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smtClean="0">
                <a:latin typeface="+mn-ea"/>
              </a:rPr>
              <a:t>전략줄다리기</a:t>
            </a:r>
            <a:r>
              <a:rPr lang="en-US" altLang="ko-KR" sz="1100" dirty="0" smtClean="0">
                <a:latin typeface="+mn-ea"/>
              </a:rPr>
              <a:t>(</a:t>
            </a:r>
            <a:r>
              <a:rPr lang="ko-KR" altLang="en-US" sz="1100" dirty="0" smtClean="0">
                <a:latin typeface="+mn-ea"/>
              </a:rPr>
              <a:t>어린이</a:t>
            </a:r>
            <a:r>
              <a:rPr lang="en-US" altLang="ko-KR" sz="1100" dirty="0" smtClean="0">
                <a:latin typeface="+mn-ea"/>
              </a:rPr>
              <a:t>)</a:t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smtClean="0">
                <a:latin typeface="+mn-ea"/>
              </a:rPr>
              <a:t>스피드징검다리열전</a:t>
            </a:r>
            <a:r>
              <a:rPr lang="en-US" altLang="ko-KR" sz="1100" dirty="0" smtClean="0">
                <a:latin typeface="+mn-ea"/>
              </a:rPr>
              <a:t>(</a:t>
            </a:r>
            <a:r>
              <a:rPr lang="ko-KR" altLang="en-US" sz="1100" dirty="0" smtClean="0">
                <a:latin typeface="+mn-ea"/>
              </a:rPr>
              <a:t>남자</a:t>
            </a:r>
            <a:r>
              <a:rPr lang="en-US" altLang="ko-KR" sz="1100" dirty="0" smtClean="0">
                <a:latin typeface="+mn-ea"/>
              </a:rPr>
              <a:t>)</a:t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err="1" smtClean="0">
                <a:latin typeface="+mn-ea"/>
              </a:rPr>
              <a:t>바쁘다바뻐</a:t>
            </a:r>
            <a:r>
              <a:rPr lang="en-US" altLang="ko-KR" sz="1100" dirty="0" smtClean="0">
                <a:latin typeface="+mn-ea"/>
              </a:rPr>
              <a:t>(</a:t>
            </a:r>
            <a:r>
              <a:rPr lang="ko-KR" altLang="en-US" sz="1100" dirty="0" smtClean="0">
                <a:latin typeface="+mn-ea"/>
              </a:rPr>
              <a:t>여자</a:t>
            </a:r>
            <a:r>
              <a:rPr lang="en-US" altLang="ko-KR" sz="1100" dirty="0" smtClean="0">
                <a:latin typeface="+mn-ea"/>
              </a:rPr>
              <a:t>)</a:t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smtClean="0">
                <a:latin typeface="+mn-ea"/>
              </a:rPr>
              <a:t>복합장애물릴레이</a:t>
            </a:r>
            <a:r>
              <a:rPr lang="en-US" altLang="ko-KR" sz="1100" dirty="0" smtClean="0">
                <a:latin typeface="+mn-ea"/>
              </a:rPr>
              <a:t>(</a:t>
            </a:r>
            <a:r>
              <a:rPr lang="ko-KR" altLang="en-US" sz="1100" dirty="0" smtClean="0">
                <a:latin typeface="+mn-ea"/>
              </a:rPr>
              <a:t>부부</a:t>
            </a:r>
            <a:r>
              <a:rPr lang="en-US" altLang="ko-KR" sz="1100" dirty="0" smtClean="0">
                <a:latin typeface="+mn-ea"/>
              </a:rPr>
              <a:t>)</a:t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err="1" smtClean="0">
                <a:latin typeface="+mn-ea"/>
              </a:rPr>
              <a:t>기네스열전</a:t>
            </a:r>
            <a:r>
              <a:rPr lang="en-US" altLang="ko-KR" sz="1100" dirty="0" smtClean="0">
                <a:latin typeface="+mn-ea"/>
              </a:rPr>
              <a:t>(</a:t>
            </a:r>
            <a:r>
              <a:rPr lang="ko-KR" altLang="en-US" sz="1100" dirty="0" smtClean="0">
                <a:latin typeface="+mn-ea"/>
              </a:rPr>
              <a:t>어린이</a:t>
            </a:r>
            <a:r>
              <a:rPr lang="en-US" altLang="ko-KR" sz="1100" dirty="0" smtClean="0">
                <a:latin typeface="+mn-ea"/>
              </a:rPr>
              <a:t>-</a:t>
            </a:r>
            <a:r>
              <a:rPr lang="ko-KR" altLang="en-US" sz="1100" dirty="0" err="1" smtClean="0">
                <a:latin typeface="+mn-ea"/>
              </a:rPr>
              <a:t>공넣기</a:t>
            </a:r>
            <a:r>
              <a:rPr lang="en-US" altLang="ko-KR" sz="1100" dirty="0" smtClean="0">
                <a:latin typeface="+mn-ea"/>
              </a:rPr>
              <a:t>)</a:t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err="1" smtClean="0">
                <a:latin typeface="+mn-ea"/>
              </a:rPr>
              <a:t>왕창줄다리기</a:t>
            </a:r>
            <a:r>
              <a:rPr lang="en-US" altLang="ko-KR" sz="1100" dirty="0" smtClean="0">
                <a:latin typeface="+mn-ea"/>
              </a:rPr>
              <a:t>(</a:t>
            </a:r>
            <a:r>
              <a:rPr lang="ko-KR" altLang="en-US" sz="1100" dirty="0" smtClean="0">
                <a:latin typeface="+mn-ea"/>
              </a:rPr>
              <a:t>남자</a:t>
            </a:r>
            <a:r>
              <a:rPr lang="en-US" altLang="ko-KR" sz="1100" dirty="0" smtClean="0">
                <a:latin typeface="+mn-ea"/>
              </a:rPr>
              <a:t>.</a:t>
            </a:r>
            <a:r>
              <a:rPr lang="ko-KR" altLang="en-US" sz="1100" dirty="0" smtClean="0">
                <a:latin typeface="+mn-ea"/>
              </a:rPr>
              <a:t>여자</a:t>
            </a:r>
            <a:r>
              <a:rPr lang="en-US" altLang="ko-KR" sz="1100" dirty="0" smtClean="0">
                <a:latin typeface="+mn-ea"/>
              </a:rPr>
              <a:t>)</a:t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smtClean="0">
                <a:latin typeface="+mn-ea"/>
              </a:rPr>
              <a:t>전략장애물계주릴레이</a:t>
            </a:r>
            <a:r>
              <a:rPr lang="en-US" altLang="ko-KR" sz="1100" dirty="0" smtClean="0">
                <a:latin typeface="+mn-ea"/>
              </a:rPr>
              <a:t>(</a:t>
            </a:r>
            <a:r>
              <a:rPr lang="ko-KR" altLang="en-US" sz="1100" dirty="0" smtClean="0">
                <a:latin typeface="+mn-ea"/>
              </a:rPr>
              <a:t>선수선발</a:t>
            </a:r>
            <a:r>
              <a:rPr lang="en-US" altLang="ko-KR" sz="1100" dirty="0" smtClean="0">
                <a:latin typeface="+mn-ea"/>
              </a:rPr>
              <a:t>)</a:t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    </a:t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     </a:t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   </a:t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   </a:t>
            </a:r>
            <a:endParaRPr lang="ko-KR" altLang="en-US" sz="1100" dirty="0">
              <a:latin typeface="+mn-ea"/>
            </a:endParaRPr>
          </a:p>
        </p:txBody>
      </p:sp>
      <p:cxnSp>
        <p:nvCxnSpPr>
          <p:cNvPr id="84" name="직선 연결선 83"/>
          <p:cNvCxnSpPr/>
          <p:nvPr/>
        </p:nvCxnSpPr>
        <p:spPr>
          <a:xfrm>
            <a:off x="780113" y="4154112"/>
            <a:ext cx="5643603" cy="165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774989" y="4725616"/>
            <a:ext cx="999719" cy="471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14:00~15</a:t>
            </a:r>
            <a:r>
              <a:rPr lang="en-US" altLang="ko-KR" sz="1200" b="1" dirty="0" smtClean="0">
                <a:sym typeface="Wingdings" pitchFamily="2" charset="2"/>
              </a:rPr>
              <a:t>:30</a:t>
            </a:r>
            <a:br>
              <a:rPr lang="en-US" altLang="ko-KR" sz="1200" b="1" dirty="0" smtClean="0">
                <a:sym typeface="Wingdings" pitchFamily="2" charset="2"/>
              </a:rPr>
            </a:br>
            <a:endParaRPr lang="ko-KR" altLang="en-US" sz="1200" dirty="0">
              <a:latin typeface="+mj-ea"/>
              <a:ea typeface="+mj-ea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865831" y="4665064"/>
            <a:ext cx="799123" cy="440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>
                <a:latin typeface="+mn-ea"/>
              </a:rPr>
              <a:t> 공연행사</a:t>
            </a:r>
            <a:r>
              <a:rPr lang="en-US" altLang="ko-KR" sz="1100" dirty="0" smtClean="0">
                <a:latin typeface="+mn-ea"/>
              </a:rPr>
              <a:t>         </a:t>
            </a:r>
          </a:p>
          <a:p>
            <a:r>
              <a:rPr lang="en-US" altLang="ko-KR" sz="1100" dirty="0" smtClean="0">
                <a:latin typeface="+mn-ea"/>
              </a:rPr>
              <a:t>   (3</a:t>
            </a:r>
            <a:r>
              <a:rPr lang="ko-KR" altLang="en-US" sz="1100" dirty="0" smtClean="0">
                <a:latin typeface="+mn-ea"/>
              </a:rPr>
              <a:t>부</a:t>
            </a:r>
            <a:r>
              <a:rPr lang="en-US" altLang="ko-KR" sz="1100" dirty="0" smtClean="0">
                <a:latin typeface="+mn-ea"/>
              </a:rPr>
              <a:t>)</a:t>
            </a:r>
            <a:endParaRPr lang="ko-KR" altLang="en-US" sz="1100" dirty="0">
              <a:latin typeface="+mn-ea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786058" y="4218036"/>
            <a:ext cx="2995480" cy="1425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100" dirty="0" smtClean="0">
                <a:latin typeface="+mn-ea"/>
              </a:rPr>
              <a:t>-</a:t>
            </a:r>
            <a:r>
              <a:rPr lang="ko-KR" altLang="en-US" sz="1100" dirty="0" err="1" smtClean="0">
                <a:latin typeface="+mn-ea"/>
              </a:rPr>
              <a:t>오프닝공연</a:t>
            </a:r>
            <a:r>
              <a:rPr lang="en-US" altLang="ko-KR" sz="1100" dirty="0" smtClean="0">
                <a:latin typeface="+mn-ea"/>
              </a:rPr>
              <a:t>(</a:t>
            </a:r>
            <a:r>
              <a:rPr lang="ko-KR" altLang="en-US" sz="1100" dirty="0" smtClean="0">
                <a:latin typeface="+mn-ea"/>
              </a:rPr>
              <a:t>치어댄스</a:t>
            </a:r>
            <a:r>
              <a:rPr lang="en-US" altLang="ko-KR" sz="1100" dirty="0" smtClean="0">
                <a:latin typeface="+mn-ea"/>
              </a:rPr>
              <a:t>)</a:t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smtClean="0">
                <a:latin typeface="+mn-ea"/>
              </a:rPr>
              <a:t>사회자등장</a:t>
            </a:r>
            <a:r>
              <a:rPr lang="en-US" altLang="ko-KR" sz="1100" dirty="0" smtClean="0">
                <a:latin typeface="+mn-ea"/>
              </a:rPr>
              <a:t>(</a:t>
            </a:r>
            <a:r>
              <a:rPr lang="ko-KR" altLang="en-US" sz="1100" dirty="0" smtClean="0">
                <a:latin typeface="+mn-ea"/>
              </a:rPr>
              <a:t>개그맨</a:t>
            </a:r>
            <a:r>
              <a:rPr lang="en-US" altLang="ko-KR" sz="1100" dirty="0" smtClean="0">
                <a:latin typeface="+mn-ea"/>
              </a:rPr>
              <a:t>)</a:t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smtClean="0">
                <a:latin typeface="+mn-ea"/>
              </a:rPr>
              <a:t>동문참여노래자랑</a:t>
            </a:r>
            <a:r>
              <a:rPr lang="en-US" altLang="ko-KR" sz="1100" dirty="0" smtClean="0">
                <a:latin typeface="+mn-ea"/>
              </a:rPr>
              <a:t>(4</a:t>
            </a:r>
            <a:r>
              <a:rPr lang="ko-KR" altLang="en-US" sz="1100" dirty="0" smtClean="0">
                <a:latin typeface="+mn-ea"/>
              </a:rPr>
              <a:t>팀</a:t>
            </a:r>
            <a:r>
              <a:rPr lang="en-US" altLang="ko-KR" sz="1100" dirty="0" smtClean="0">
                <a:latin typeface="+mn-ea"/>
              </a:rPr>
              <a:t>)</a:t>
            </a:r>
            <a:r>
              <a:rPr lang="ko-KR" altLang="en-US" sz="1100" dirty="0" smtClean="0">
                <a:latin typeface="+mn-ea"/>
              </a:rPr>
              <a:t> 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err="1" smtClean="0">
                <a:latin typeface="+mn-ea"/>
              </a:rPr>
              <a:t>브릿지게임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smtClean="0">
                <a:latin typeface="+mn-ea"/>
              </a:rPr>
              <a:t>동문참여노래자랑</a:t>
            </a:r>
            <a:r>
              <a:rPr lang="en-US" altLang="ko-KR" sz="1100" dirty="0" smtClean="0">
                <a:latin typeface="+mn-ea"/>
              </a:rPr>
              <a:t>(4</a:t>
            </a:r>
            <a:r>
              <a:rPr lang="ko-KR" altLang="en-US" sz="1100" dirty="0" smtClean="0">
                <a:latin typeface="+mn-ea"/>
              </a:rPr>
              <a:t>팀</a:t>
            </a:r>
            <a:r>
              <a:rPr lang="en-US" altLang="ko-KR" sz="1100" dirty="0" smtClean="0">
                <a:latin typeface="+mn-ea"/>
              </a:rPr>
              <a:t>)</a:t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smtClean="0">
                <a:latin typeface="+mn-ea"/>
              </a:rPr>
              <a:t>축하공연</a:t>
            </a:r>
            <a:r>
              <a:rPr lang="en-US" altLang="ko-KR" sz="1100" dirty="0" smtClean="0">
                <a:latin typeface="+mn-ea"/>
              </a:rPr>
              <a:t>(</a:t>
            </a:r>
            <a:r>
              <a:rPr lang="ko-KR" altLang="en-US" sz="1100" dirty="0" err="1" smtClean="0">
                <a:latin typeface="+mn-ea"/>
              </a:rPr>
              <a:t>밸리댄스</a:t>
            </a:r>
            <a:r>
              <a:rPr lang="en-US" altLang="ko-KR" sz="1100" dirty="0" smtClean="0">
                <a:latin typeface="+mn-ea"/>
              </a:rPr>
              <a:t>)</a:t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smtClean="0">
                <a:latin typeface="+mn-ea"/>
              </a:rPr>
              <a:t>연예인축하공연 </a:t>
            </a:r>
            <a:r>
              <a:rPr lang="en-US" altLang="ko-KR" sz="1100" dirty="0" smtClean="0">
                <a:latin typeface="+mn-ea"/>
              </a:rPr>
              <a:t>(</a:t>
            </a:r>
            <a:r>
              <a:rPr lang="ko-KR" altLang="en-US" sz="1100" dirty="0" smtClean="0">
                <a:latin typeface="+mn-ea"/>
              </a:rPr>
              <a:t>쌍둥이가수윙크</a:t>
            </a:r>
            <a:r>
              <a:rPr lang="en-US" altLang="ko-KR" sz="1100" dirty="0" smtClean="0">
                <a:latin typeface="+mn-ea"/>
              </a:rPr>
              <a:t>)  </a:t>
            </a:r>
            <a:endParaRPr lang="ko-KR" altLang="en-US" sz="1100" dirty="0">
              <a:latin typeface="+mn-ea"/>
            </a:endParaRPr>
          </a:p>
        </p:txBody>
      </p:sp>
      <p:cxnSp>
        <p:nvCxnSpPr>
          <p:cNvPr id="88" name="직선 연결선 87"/>
          <p:cNvCxnSpPr/>
          <p:nvPr/>
        </p:nvCxnSpPr>
        <p:spPr>
          <a:xfrm>
            <a:off x="781029" y="5629972"/>
            <a:ext cx="5643603" cy="165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5526103" y="4773829"/>
            <a:ext cx="1172192" cy="474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ko-KR" altLang="en-US" sz="1100" dirty="0" smtClean="0">
                <a:latin typeface="+mn-ea"/>
              </a:rPr>
              <a:t>   개그맨</a:t>
            </a:r>
            <a:endParaRPr lang="en-US" altLang="ko-KR" sz="1100" dirty="0" smtClean="0">
              <a:latin typeface="+mn-ea"/>
            </a:endParaRPr>
          </a:p>
          <a:p>
            <a:pPr>
              <a:lnSpc>
                <a:spcPct val="110000"/>
              </a:lnSpc>
            </a:pPr>
            <a:endParaRPr lang="ko-KR" altLang="en-US" sz="1100" dirty="0">
              <a:latin typeface="+mn-ea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752114" y="6192777"/>
            <a:ext cx="999719" cy="471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15:30~16</a:t>
            </a:r>
            <a:r>
              <a:rPr lang="en-US" altLang="ko-KR" sz="1200" b="1" dirty="0" smtClean="0">
                <a:sym typeface="Wingdings" pitchFamily="2" charset="2"/>
              </a:rPr>
              <a:t>:00</a:t>
            </a:r>
            <a:br>
              <a:rPr lang="en-US" altLang="ko-KR" sz="1200" b="1" dirty="0" smtClean="0">
                <a:sym typeface="Wingdings" pitchFamily="2" charset="2"/>
              </a:rPr>
            </a:br>
            <a:endParaRPr lang="ko-KR" altLang="en-US" sz="1200" dirty="0">
              <a:latin typeface="+mj-ea"/>
              <a:ea typeface="+mj-ea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878581" y="6222784"/>
            <a:ext cx="1172192" cy="267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>
                <a:latin typeface="+mn-ea"/>
              </a:rPr>
              <a:t>  폐회식</a:t>
            </a:r>
            <a:endParaRPr lang="ko-KR" altLang="en-US" sz="1100" dirty="0">
              <a:latin typeface="+mn-ea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777591" y="5683013"/>
            <a:ext cx="2995480" cy="1615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smtClean="0">
                <a:latin typeface="+mn-ea"/>
              </a:rPr>
              <a:t>성적발표시상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smtClean="0">
                <a:latin typeface="+mn-ea"/>
              </a:rPr>
              <a:t>폐회인사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smtClean="0">
                <a:latin typeface="+mn-ea"/>
              </a:rPr>
              <a:t>폐회사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err="1" smtClean="0">
                <a:latin typeface="+mn-ea"/>
              </a:rPr>
              <a:t>대회기전달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smtClean="0">
                <a:latin typeface="+mn-ea"/>
              </a:rPr>
              <a:t>폐회선언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smtClean="0">
                <a:latin typeface="+mn-ea"/>
              </a:rPr>
              <a:t>교가제창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r>
              <a:rPr lang="en-US" altLang="ko-KR" sz="1100" dirty="0" smtClean="0">
                <a:latin typeface="+mn-ea"/>
              </a:rPr>
              <a:t>- </a:t>
            </a:r>
            <a:r>
              <a:rPr lang="ko-KR" altLang="en-US" sz="1100" dirty="0" smtClean="0">
                <a:latin typeface="+mn-ea"/>
              </a:rPr>
              <a:t>집으로</a:t>
            </a:r>
            <a:r>
              <a:rPr lang="en-US" altLang="ko-KR" sz="1100" dirty="0" smtClean="0">
                <a:latin typeface="+mn-ea"/>
              </a:rPr>
              <a:t/>
            </a:r>
            <a:br>
              <a:rPr lang="en-US" altLang="ko-KR" sz="1100" dirty="0" smtClean="0">
                <a:latin typeface="+mn-ea"/>
              </a:rPr>
            </a:br>
            <a:endParaRPr lang="ko-KR" altLang="en-US" sz="1100" dirty="0">
              <a:latin typeface="+mn-ea"/>
            </a:endParaRPr>
          </a:p>
        </p:txBody>
      </p:sp>
      <p:cxnSp>
        <p:nvCxnSpPr>
          <p:cNvPr id="102" name="직선 연결선 101"/>
          <p:cNvCxnSpPr/>
          <p:nvPr/>
        </p:nvCxnSpPr>
        <p:spPr>
          <a:xfrm rot="5400000">
            <a:off x="-1300183" y="4072122"/>
            <a:ext cx="600079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직선 연결선 102"/>
          <p:cNvCxnSpPr/>
          <p:nvPr/>
        </p:nvCxnSpPr>
        <p:spPr>
          <a:xfrm rot="5400000">
            <a:off x="-203258" y="4094890"/>
            <a:ext cx="600079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직선 연결선 103"/>
          <p:cNvCxnSpPr/>
          <p:nvPr/>
        </p:nvCxnSpPr>
        <p:spPr>
          <a:xfrm rot="5400000">
            <a:off x="2523262" y="4095079"/>
            <a:ext cx="600079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AutoShape 13"/>
          <p:cNvSpPr>
            <a:spLocks noChangeArrowheads="1"/>
          </p:cNvSpPr>
          <p:nvPr/>
        </p:nvSpPr>
        <p:spPr bwMode="auto">
          <a:xfrm>
            <a:off x="162445" y="714348"/>
            <a:ext cx="1871662" cy="287337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 sz="1400" dirty="0" smtClean="0">
                <a:latin typeface="HY울릉도B" pitchFamily="18" charset="-127"/>
                <a:ea typeface="HY울릉도B" pitchFamily="18" charset="-127"/>
              </a:rPr>
              <a:t>4.</a:t>
            </a:r>
            <a:r>
              <a:rPr lang="ko-KR" altLang="en-US" sz="1400" dirty="0" smtClean="0">
                <a:latin typeface="HY울릉도B" pitchFamily="18" charset="-127"/>
                <a:ea typeface="HY울릉도B" pitchFamily="18" charset="-127"/>
              </a:rPr>
              <a:t>행사프로그램</a:t>
            </a:r>
            <a:endParaRPr lang="ko-KR" altLang="en-US" sz="1400" dirty="0">
              <a:latin typeface="HY울릉도B" pitchFamily="18" charset="-127"/>
              <a:ea typeface="HY울릉도B" pitchFamily="18" charset="-127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528596" y="6204188"/>
            <a:ext cx="1172192" cy="474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ko-KR" altLang="en-US" sz="1100" dirty="0" smtClean="0">
                <a:latin typeface="+mn-ea"/>
              </a:rPr>
              <a:t>   개그맨</a:t>
            </a:r>
            <a:endParaRPr lang="en-US" altLang="ko-KR" sz="1100" dirty="0" smtClean="0">
              <a:latin typeface="+mn-ea"/>
            </a:endParaRPr>
          </a:p>
          <a:p>
            <a:pPr>
              <a:lnSpc>
                <a:spcPct val="110000"/>
              </a:lnSpc>
            </a:pPr>
            <a:endParaRPr lang="ko-KR" altLang="en-US" sz="1100" dirty="0">
              <a:latin typeface="+mn-ea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흐름">
  <a:themeElements>
    <a:clrScheme name="흐름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흐름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흐름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802</TotalTime>
  <Words>310</Words>
  <Application>Microsoft Office PowerPoint</Application>
  <PresentationFormat>화면 슬라이드 쇼(4:3)</PresentationFormat>
  <Paragraphs>137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흐름</vt:lpstr>
      <vt:lpstr>슬라이드 1</vt:lpstr>
      <vt:lpstr>슬라이드 2</vt:lpstr>
      <vt:lpstr>슬라이드 3</vt:lpstr>
      <vt:lpstr>슬라이드 4</vt:lpstr>
    </vt:vector>
  </TitlesOfParts>
  <Company>JOINSYSTEM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117</cp:revision>
  <dcterms:created xsi:type="dcterms:W3CDTF">2011-03-10T22:45:07Z</dcterms:created>
  <dcterms:modified xsi:type="dcterms:W3CDTF">2011-03-12T07:17:48Z</dcterms:modified>
</cp:coreProperties>
</file>